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5.xml"/><Relationship Id="rId2" Type="http://schemas.openxmlformats.org/officeDocument/2006/relationships/slide" Target="../slides/slide10.xml"/><Relationship Id="rId1" Type="http://schemas.openxmlformats.org/officeDocument/2006/relationships/slide" Target="../slides/slide4.xml"/><Relationship Id="rId6" Type="http://schemas.openxmlformats.org/officeDocument/2006/relationships/slide" Target="../slides/slide9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7D47E-9CE1-4900-A2B5-3DFEF91D300B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0A83B0-DE8F-490B-B40A-BC8934ECCBBA}">
      <dgm:prSet phldrT="[Текст]" phldr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0F51A8FB-D5BE-4119-A09E-DBEB671DFC8D}" type="parTrans" cxnId="{E6660B93-3B43-40C4-8A8B-BC28A4E0FFC7}">
      <dgm:prSet/>
      <dgm:spPr/>
      <dgm:t>
        <a:bodyPr/>
        <a:lstStyle/>
        <a:p>
          <a:endParaRPr lang="ru-RU"/>
        </a:p>
      </dgm:t>
    </dgm:pt>
    <dgm:pt modelId="{72AA5029-0413-4B8C-988A-9713B8F5685C}" type="sibTrans" cxnId="{E6660B93-3B43-40C4-8A8B-BC28A4E0FFC7}">
      <dgm:prSet/>
      <dgm:spPr/>
      <dgm:t>
        <a:bodyPr/>
        <a:lstStyle/>
        <a:p>
          <a:endParaRPr lang="ru-RU"/>
        </a:p>
      </dgm:t>
    </dgm:pt>
    <dgm:pt modelId="{D0CEAB84-851E-48D4-9D9A-482780F240B0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Сайт школы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5D93322-0FF6-44ED-A6F1-D4A1B5635D15}" type="parTrans" cxnId="{5828FB99-D882-4236-A323-FAF163EEC9D3}">
      <dgm:prSet/>
      <dgm:spPr/>
      <dgm:t>
        <a:bodyPr/>
        <a:lstStyle/>
        <a:p>
          <a:endParaRPr lang="ru-RU"/>
        </a:p>
      </dgm:t>
    </dgm:pt>
    <dgm:pt modelId="{4EEF800E-428D-480F-B38A-1A551959E37C}" type="sibTrans" cxnId="{5828FB99-D882-4236-A323-FAF163EEC9D3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E62CD4-CF5B-4747-B1AF-D0E58728FD56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VK</a:t>
          </a:r>
          <a:r>
            <a:rPr lang="ru-RU" sz="1200" b="1" dirty="0">
              <a:solidFill>
                <a:schemeClr val="tx1"/>
              </a:solidFill>
            </a:rPr>
            <a:t> </a:t>
          </a:r>
          <a:r>
            <a:rPr lang="ru-RU" sz="1200" b="1" dirty="0" err="1">
              <a:solidFill>
                <a:schemeClr val="tx1"/>
              </a:solidFill>
            </a:rPr>
            <a:t>мессенджер</a:t>
          </a:r>
          <a:endParaRPr lang="ru-RU" sz="1200" b="1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AD1D618-617A-4DCD-B929-583B1D186176}" type="parTrans" cxnId="{6B1DB6BF-48FE-47DA-A98B-E1FD5133DB3A}">
      <dgm:prSet/>
      <dgm:spPr/>
      <dgm:t>
        <a:bodyPr/>
        <a:lstStyle/>
        <a:p>
          <a:endParaRPr lang="ru-RU"/>
        </a:p>
      </dgm:t>
    </dgm:pt>
    <dgm:pt modelId="{83C2E8AC-7A74-464B-88A8-DF481EF7811A}" type="sibTrans" cxnId="{6B1DB6BF-48FE-47DA-A98B-E1FD5133DB3A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4A83AC-AE75-485B-A0BE-CF92D53756C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Образовательна</a:t>
          </a:r>
          <a:r>
            <a:rPr lang="ru-RU" sz="1200" b="1" dirty="0">
              <a:solidFill>
                <a:schemeClr val="tx1"/>
              </a:solidFill>
            </a:rPr>
            <a:t>я платформа «</a:t>
          </a:r>
          <a:r>
            <a:rPr lang="ru-RU" sz="1200" b="1" dirty="0" err="1">
              <a:solidFill>
                <a:schemeClr val="tx1"/>
              </a:solidFill>
            </a:rPr>
            <a:t>Сферум</a:t>
          </a:r>
          <a:r>
            <a:rPr lang="ru-RU" sz="1200" b="1" dirty="0">
              <a:solidFill>
                <a:schemeClr val="tx1"/>
              </a:solidFill>
            </a:rPr>
            <a:t>»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24B2624-997D-4954-9814-BEA533AC4366}" type="parTrans" cxnId="{92100D19-FC65-4D73-8A1C-5020F225464B}">
      <dgm:prSet/>
      <dgm:spPr/>
      <dgm:t>
        <a:bodyPr/>
        <a:lstStyle/>
        <a:p>
          <a:endParaRPr lang="ru-RU"/>
        </a:p>
      </dgm:t>
    </dgm:pt>
    <dgm:pt modelId="{96C20547-8606-4E0A-B858-677C030F8337}" type="sibTrans" cxnId="{92100D19-FC65-4D73-8A1C-5020F225464B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48ACA3-034D-49D5-BE2C-D0E24BEBAA70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TV-</a:t>
          </a:r>
          <a:r>
            <a:rPr lang="ru-RU" sz="1200" b="1" dirty="0">
              <a:solidFill>
                <a:schemeClr val="tx1"/>
              </a:solidFill>
            </a:rPr>
            <a:t>студия «ШАНС»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DB23DE7-6AEE-49E5-9CB9-851A9D3D54DA}" type="parTrans" cxnId="{BBB24BAA-12C0-4685-8B41-D0D72041B2D1}">
      <dgm:prSet/>
      <dgm:spPr/>
      <dgm:t>
        <a:bodyPr/>
        <a:lstStyle/>
        <a:p>
          <a:endParaRPr lang="ru-RU"/>
        </a:p>
      </dgm:t>
    </dgm:pt>
    <dgm:pt modelId="{F174D19A-3F61-43E1-805D-1081A99F1583}" type="sibTrans" cxnId="{BBB24BAA-12C0-4685-8B41-D0D72041B2D1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1C283A-7ABA-43D9-BEEB-66EA211E2505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Газета «Наша школа»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9059862-C03A-4352-A3B5-D1291B7F68B6}" type="parTrans" cxnId="{625A5A3E-C9A2-4191-AA3A-3BEB1B2ABF4F}">
      <dgm:prSet/>
      <dgm:spPr/>
      <dgm:t>
        <a:bodyPr/>
        <a:lstStyle/>
        <a:p>
          <a:endParaRPr lang="ru-RU"/>
        </a:p>
      </dgm:t>
    </dgm:pt>
    <dgm:pt modelId="{CCD4F477-5C9E-4F59-9C4F-018B57E5F716}" type="sibTrans" cxnId="{625A5A3E-C9A2-4191-AA3A-3BEB1B2ABF4F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75C46A-AC6A-46C2-BD35-43A667DF3367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dirty="0" err="1">
              <a:solidFill>
                <a:schemeClr val="tx1"/>
              </a:solidFill>
            </a:rPr>
            <a:t>Медиацентр</a:t>
          </a:r>
          <a:endParaRPr lang="ru-RU" sz="1200" b="1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97F9E5FD-F104-4656-928B-0FC36ACA1D34}" type="parTrans" cxnId="{F8769776-3B3A-4F11-AC4F-A7A138A986F9}">
      <dgm:prSet/>
      <dgm:spPr/>
      <dgm:t>
        <a:bodyPr/>
        <a:lstStyle/>
        <a:p>
          <a:endParaRPr lang="ru-RU"/>
        </a:p>
      </dgm:t>
    </dgm:pt>
    <dgm:pt modelId="{31B2B474-9F55-4CDE-A7BB-64F59971642A}" type="sibTrans" cxnId="{F8769776-3B3A-4F11-AC4F-A7A138A986F9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2B426E-2D4B-4321-9C0C-6D675AC0C6D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Официальный  паблик</a:t>
          </a:r>
          <a:r>
            <a:rPr lang="en-US" sz="1200" b="1" dirty="0">
              <a:solidFill>
                <a:schemeClr val="tx1"/>
              </a:solidFill>
            </a:rPr>
            <a:t> </a:t>
          </a:r>
          <a:r>
            <a:rPr lang="ru-RU" sz="1200" b="1" dirty="0">
              <a:solidFill>
                <a:schemeClr val="tx1"/>
              </a:solidFill>
            </a:rPr>
            <a:t>«</a:t>
          </a:r>
          <a:r>
            <a:rPr lang="ru-RU" sz="1200" b="1" dirty="0" err="1">
              <a:solidFill>
                <a:schemeClr val="tx1"/>
              </a:solidFill>
            </a:rPr>
            <a:t>ВКонтакте</a:t>
          </a:r>
          <a:r>
            <a:rPr lang="ru-RU" sz="1200" b="1" dirty="0">
              <a:solidFill>
                <a:schemeClr val="tx1"/>
              </a:solidFill>
            </a:rPr>
            <a:t>»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7BE91502-4CDC-489F-AC92-0C512012B08E}" type="parTrans" cxnId="{70448CEF-A1FC-401C-AE54-C7240370874C}">
      <dgm:prSet/>
      <dgm:spPr/>
      <dgm:t>
        <a:bodyPr/>
        <a:lstStyle/>
        <a:p>
          <a:endParaRPr lang="ru-RU"/>
        </a:p>
      </dgm:t>
    </dgm:pt>
    <dgm:pt modelId="{7720550A-BD95-450D-8436-C9F304650EE1}" type="sibTrans" cxnId="{70448CEF-A1FC-401C-AE54-C7240370874C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E07E67-166E-4964-B836-76E28E452637}" type="pres">
      <dgm:prSet presAssocID="{D197D47E-9CE1-4900-A2B5-3DFEF91D300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EF200F-AFD5-4FFC-B79B-DE3514277D1C}" type="pres">
      <dgm:prSet presAssocID="{B00A83B0-DE8F-490B-B40A-BC8934ECCBBA}" presName="centerShape" presStyleLbl="node0" presStyleIdx="0" presStyleCnt="1" custLinFactNeighborX="-3458" custLinFactNeighborY="-258"/>
      <dgm:spPr/>
    </dgm:pt>
    <dgm:pt modelId="{1A690760-E699-4CB8-8050-27D9390B0424}" type="pres">
      <dgm:prSet presAssocID="{D0CEAB84-851E-48D4-9D9A-482780F240B0}" presName="node" presStyleLbl="node1" presStyleIdx="0" presStyleCnt="7" custRadScaleRad="100754" custRadScaleInc="-22958">
        <dgm:presLayoutVars>
          <dgm:bulletEnabled val="1"/>
        </dgm:presLayoutVars>
      </dgm:prSet>
      <dgm:spPr/>
    </dgm:pt>
    <dgm:pt modelId="{E73697E6-625E-419E-B3B5-28882343AEE5}" type="pres">
      <dgm:prSet presAssocID="{D0CEAB84-851E-48D4-9D9A-482780F240B0}" presName="dummy" presStyleCnt="0"/>
      <dgm:spPr/>
    </dgm:pt>
    <dgm:pt modelId="{6A0BD92B-5645-4A9C-ADA6-42BD3219061F}" type="pres">
      <dgm:prSet presAssocID="{4EEF800E-428D-480F-B38A-1A551959E37C}" presName="sibTrans" presStyleLbl="sibTrans2D1" presStyleIdx="0" presStyleCnt="7"/>
      <dgm:spPr/>
    </dgm:pt>
    <dgm:pt modelId="{3E4023E2-7FDB-4A55-9E29-4F8BBCE7FBBA}" type="pres">
      <dgm:prSet presAssocID="{AC2B426E-2D4B-4321-9C0C-6D675AC0C6D9}" presName="node" presStyleLbl="node1" presStyleIdx="1" presStyleCnt="7" custRadScaleRad="95032" custRadScaleInc="-16590">
        <dgm:presLayoutVars>
          <dgm:bulletEnabled val="1"/>
        </dgm:presLayoutVars>
      </dgm:prSet>
      <dgm:spPr/>
    </dgm:pt>
    <dgm:pt modelId="{35E25AA7-E50B-43C2-9FC6-B1A7DF37F5A7}" type="pres">
      <dgm:prSet presAssocID="{AC2B426E-2D4B-4321-9C0C-6D675AC0C6D9}" presName="dummy" presStyleCnt="0"/>
      <dgm:spPr/>
    </dgm:pt>
    <dgm:pt modelId="{ACB898E9-9A30-40B3-B132-A5F187CE059D}" type="pres">
      <dgm:prSet presAssocID="{7720550A-BD95-450D-8436-C9F304650EE1}" presName="sibTrans" presStyleLbl="sibTrans2D1" presStyleIdx="1" presStyleCnt="7"/>
      <dgm:spPr/>
    </dgm:pt>
    <dgm:pt modelId="{E3DCE278-02FF-4D1C-BE6C-BCA5FFEF7707}" type="pres">
      <dgm:prSet presAssocID="{D0E62CD4-CF5B-4747-B1AF-D0E58728FD56}" presName="node" presStyleLbl="node1" presStyleIdx="2" presStyleCnt="7" custRadScaleRad="93149" custRadScaleInc="3716">
        <dgm:presLayoutVars>
          <dgm:bulletEnabled val="1"/>
        </dgm:presLayoutVars>
      </dgm:prSet>
      <dgm:spPr/>
    </dgm:pt>
    <dgm:pt modelId="{BF1DFF82-34FE-43E4-B418-E9E9C3679AA4}" type="pres">
      <dgm:prSet presAssocID="{D0E62CD4-CF5B-4747-B1AF-D0E58728FD56}" presName="dummy" presStyleCnt="0"/>
      <dgm:spPr/>
    </dgm:pt>
    <dgm:pt modelId="{D938ABA7-25D6-46FD-BA45-DD6E899FD90F}" type="pres">
      <dgm:prSet presAssocID="{83C2E8AC-7A74-464B-88A8-DF481EF7811A}" presName="sibTrans" presStyleLbl="sibTrans2D1" presStyleIdx="2" presStyleCnt="7"/>
      <dgm:spPr/>
    </dgm:pt>
    <dgm:pt modelId="{6C2AB9B0-FDB2-45D8-A1F9-56832613448E}" type="pres">
      <dgm:prSet presAssocID="{C94A83AC-AE75-485B-A0BE-CF92D53756C9}" presName="node" presStyleLbl="node1" presStyleIdx="3" presStyleCnt="7" custScaleX="103893" custRadScaleRad="96721" custRadScaleInc="20770">
        <dgm:presLayoutVars>
          <dgm:bulletEnabled val="1"/>
        </dgm:presLayoutVars>
      </dgm:prSet>
      <dgm:spPr/>
    </dgm:pt>
    <dgm:pt modelId="{C27BBD13-6BB0-4A4F-95CD-40A41A375B9C}" type="pres">
      <dgm:prSet presAssocID="{C94A83AC-AE75-485B-A0BE-CF92D53756C9}" presName="dummy" presStyleCnt="0"/>
      <dgm:spPr/>
    </dgm:pt>
    <dgm:pt modelId="{C580027E-14B8-4D42-9519-0321CAE29AED}" type="pres">
      <dgm:prSet presAssocID="{96C20547-8606-4E0A-B858-677C030F8337}" presName="sibTrans" presStyleLbl="sibTrans2D1" presStyleIdx="3" presStyleCnt="7"/>
      <dgm:spPr/>
    </dgm:pt>
    <dgm:pt modelId="{BBEC2B24-8F10-45B5-87DD-126EC7194008}" type="pres">
      <dgm:prSet presAssocID="{821C283A-7ABA-43D9-BEEB-66EA211E2505}" presName="node" presStyleLbl="node1" presStyleIdx="4" presStyleCnt="7" custRadScaleRad="102738" custRadScaleInc="21011">
        <dgm:presLayoutVars>
          <dgm:bulletEnabled val="1"/>
        </dgm:presLayoutVars>
      </dgm:prSet>
      <dgm:spPr/>
    </dgm:pt>
    <dgm:pt modelId="{52395AFA-5B73-45D5-A7F5-5DC04A8BF543}" type="pres">
      <dgm:prSet presAssocID="{821C283A-7ABA-43D9-BEEB-66EA211E2505}" presName="dummy" presStyleCnt="0"/>
      <dgm:spPr/>
    </dgm:pt>
    <dgm:pt modelId="{808AACF2-E992-4B8A-98EA-456380333C5A}" type="pres">
      <dgm:prSet presAssocID="{CCD4F477-5C9E-4F59-9C4F-018B57E5F716}" presName="sibTrans" presStyleLbl="sibTrans2D1" presStyleIdx="4" presStyleCnt="7"/>
      <dgm:spPr/>
    </dgm:pt>
    <dgm:pt modelId="{A047AD3A-1B52-44CB-8B3E-7DA6FCABD54F}" type="pres">
      <dgm:prSet presAssocID="{7548ACA3-034D-49D5-BE2C-D0E24BEBAA70}" presName="node" presStyleLbl="node1" presStyleIdx="5" presStyleCnt="7" custRadScaleRad="106647" custRadScaleInc="6400">
        <dgm:presLayoutVars>
          <dgm:bulletEnabled val="1"/>
        </dgm:presLayoutVars>
      </dgm:prSet>
      <dgm:spPr/>
    </dgm:pt>
    <dgm:pt modelId="{D2EBD223-D881-42BE-95A7-0618B7EF4F28}" type="pres">
      <dgm:prSet presAssocID="{7548ACA3-034D-49D5-BE2C-D0E24BEBAA70}" presName="dummy" presStyleCnt="0"/>
      <dgm:spPr/>
    </dgm:pt>
    <dgm:pt modelId="{8206A8D8-A348-42D1-9C93-8EC92BA20D32}" type="pres">
      <dgm:prSet presAssocID="{F174D19A-3F61-43E1-805D-1081A99F1583}" presName="sibTrans" presStyleLbl="sibTrans2D1" presStyleIdx="5" presStyleCnt="7"/>
      <dgm:spPr/>
    </dgm:pt>
    <dgm:pt modelId="{CBE960FA-ED23-4DCE-9064-E7D20890E7DE}" type="pres">
      <dgm:prSet presAssocID="{3B75C46A-AC6A-46C2-BD35-43A667DF3367}" presName="node" presStyleLbl="node1" presStyleIdx="6" presStyleCnt="7" custRadScaleRad="106359" custRadScaleInc="-13644">
        <dgm:presLayoutVars>
          <dgm:bulletEnabled val="1"/>
        </dgm:presLayoutVars>
      </dgm:prSet>
      <dgm:spPr/>
    </dgm:pt>
    <dgm:pt modelId="{C75A7E00-3025-46DA-BA83-06193E0D7912}" type="pres">
      <dgm:prSet presAssocID="{3B75C46A-AC6A-46C2-BD35-43A667DF3367}" presName="dummy" presStyleCnt="0"/>
      <dgm:spPr/>
    </dgm:pt>
    <dgm:pt modelId="{05FD460B-7C56-4A26-A860-BF54DD8549AC}" type="pres">
      <dgm:prSet presAssocID="{31B2B474-9F55-4CDE-A7BB-64F59971642A}" presName="sibTrans" presStyleLbl="sibTrans2D1" presStyleIdx="6" presStyleCnt="7"/>
      <dgm:spPr/>
    </dgm:pt>
  </dgm:ptLst>
  <dgm:cxnLst>
    <dgm:cxn modelId="{B9C06C09-CCCD-4B2A-9A80-DBF66CE52297}" type="presOf" srcId="{31B2B474-9F55-4CDE-A7BB-64F59971642A}" destId="{05FD460B-7C56-4A26-A860-BF54DD8549AC}" srcOrd="0" destOrd="0" presId="urn:microsoft.com/office/officeart/2005/8/layout/radial6"/>
    <dgm:cxn modelId="{92100D19-FC65-4D73-8A1C-5020F225464B}" srcId="{B00A83B0-DE8F-490B-B40A-BC8934ECCBBA}" destId="{C94A83AC-AE75-485B-A0BE-CF92D53756C9}" srcOrd="3" destOrd="0" parTransId="{524B2624-997D-4954-9814-BEA533AC4366}" sibTransId="{96C20547-8606-4E0A-B858-677C030F8337}"/>
    <dgm:cxn modelId="{DA63951B-B9D7-4BEA-A414-96CB0FE1C67B}" type="presOf" srcId="{CCD4F477-5C9E-4F59-9C4F-018B57E5F716}" destId="{808AACF2-E992-4B8A-98EA-456380333C5A}" srcOrd="0" destOrd="0" presId="urn:microsoft.com/office/officeart/2005/8/layout/radial6"/>
    <dgm:cxn modelId="{D4823F2E-DBB0-4D55-B6AA-9A2A923664F2}" type="presOf" srcId="{3B75C46A-AC6A-46C2-BD35-43A667DF3367}" destId="{CBE960FA-ED23-4DCE-9064-E7D20890E7DE}" srcOrd="0" destOrd="0" presId="urn:microsoft.com/office/officeart/2005/8/layout/radial6"/>
    <dgm:cxn modelId="{51590731-D2CE-4B14-9DB7-5466D3C68025}" type="presOf" srcId="{4EEF800E-428D-480F-B38A-1A551959E37C}" destId="{6A0BD92B-5645-4A9C-ADA6-42BD3219061F}" srcOrd="0" destOrd="0" presId="urn:microsoft.com/office/officeart/2005/8/layout/radial6"/>
    <dgm:cxn modelId="{625A5A3E-C9A2-4191-AA3A-3BEB1B2ABF4F}" srcId="{B00A83B0-DE8F-490B-B40A-BC8934ECCBBA}" destId="{821C283A-7ABA-43D9-BEEB-66EA211E2505}" srcOrd="4" destOrd="0" parTransId="{79059862-C03A-4352-A3B5-D1291B7F68B6}" sibTransId="{CCD4F477-5C9E-4F59-9C4F-018B57E5F716}"/>
    <dgm:cxn modelId="{D6E7ED44-91CD-4165-9E36-1ACB4019ECBF}" type="presOf" srcId="{D197D47E-9CE1-4900-A2B5-3DFEF91D300B}" destId="{0EE07E67-166E-4964-B836-76E28E452637}" srcOrd="0" destOrd="0" presId="urn:microsoft.com/office/officeart/2005/8/layout/radial6"/>
    <dgm:cxn modelId="{990AFB47-B4AB-4340-AD63-3592B090C833}" type="presOf" srcId="{F174D19A-3F61-43E1-805D-1081A99F1583}" destId="{8206A8D8-A348-42D1-9C93-8EC92BA20D32}" srcOrd="0" destOrd="0" presId="urn:microsoft.com/office/officeart/2005/8/layout/radial6"/>
    <dgm:cxn modelId="{ADBB3C69-87DF-4FEA-944A-53CCAED6E610}" type="presOf" srcId="{C94A83AC-AE75-485B-A0BE-CF92D53756C9}" destId="{6C2AB9B0-FDB2-45D8-A1F9-56832613448E}" srcOrd="0" destOrd="0" presId="urn:microsoft.com/office/officeart/2005/8/layout/radial6"/>
    <dgm:cxn modelId="{4A8DFD4A-C734-417E-847C-A1623B75EAA7}" type="presOf" srcId="{B00A83B0-DE8F-490B-B40A-BC8934ECCBBA}" destId="{B3EF200F-AFD5-4FFC-B79B-DE3514277D1C}" srcOrd="0" destOrd="0" presId="urn:microsoft.com/office/officeart/2005/8/layout/radial6"/>
    <dgm:cxn modelId="{B5F9214F-C1F3-42FE-8C7B-62BFDDFB64B7}" type="presOf" srcId="{821C283A-7ABA-43D9-BEEB-66EA211E2505}" destId="{BBEC2B24-8F10-45B5-87DD-126EC7194008}" srcOrd="0" destOrd="0" presId="urn:microsoft.com/office/officeart/2005/8/layout/radial6"/>
    <dgm:cxn modelId="{06346F50-52D3-4A24-8674-55EFE0E4BF69}" type="presOf" srcId="{83C2E8AC-7A74-464B-88A8-DF481EF7811A}" destId="{D938ABA7-25D6-46FD-BA45-DD6E899FD90F}" srcOrd="0" destOrd="0" presId="urn:microsoft.com/office/officeart/2005/8/layout/radial6"/>
    <dgm:cxn modelId="{F8769776-3B3A-4F11-AC4F-A7A138A986F9}" srcId="{B00A83B0-DE8F-490B-B40A-BC8934ECCBBA}" destId="{3B75C46A-AC6A-46C2-BD35-43A667DF3367}" srcOrd="6" destOrd="0" parTransId="{97F9E5FD-F104-4656-928B-0FC36ACA1D34}" sibTransId="{31B2B474-9F55-4CDE-A7BB-64F59971642A}"/>
    <dgm:cxn modelId="{E6660B93-3B43-40C4-8A8B-BC28A4E0FFC7}" srcId="{D197D47E-9CE1-4900-A2B5-3DFEF91D300B}" destId="{B00A83B0-DE8F-490B-B40A-BC8934ECCBBA}" srcOrd="0" destOrd="0" parTransId="{0F51A8FB-D5BE-4119-A09E-DBEB671DFC8D}" sibTransId="{72AA5029-0413-4B8C-988A-9713B8F5685C}"/>
    <dgm:cxn modelId="{5828FB99-D882-4236-A323-FAF163EEC9D3}" srcId="{B00A83B0-DE8F-490B-B40A-BC8934ECCBBA}" destId="{D0CEAB84-851E-48D4-9D9A-482780F240B0}" srcOrd="0" destOrd="0" parTransId="{A5D93322-0FF6-44ED-A6F1-D4A1B5635D15}" sibTransId="{4EEF800E-428D-480F-B38A-1A551959E37C}"/>
    <dgm:cxn modelId="{D7E5999A-49E7-4BBF-A11D-3F68C745D772}" type="presOf" srcId="{D0E62CD4-CF5B-4747-B1AF-D0E58728FD56}" destId="{E3DCE278-02FF-4D1C-BE6C-BCA5FFEF7707}" srcOrd="0" destOrd="0" presId="urn:microsoft.com/office/officeart/2005/8/layout/radial6"/>
    <dgm:cxn modelId="{994CE59C-F6AB-454B-8A19-3D920994AE34}" type="presOf" srcId="{96C20547-8606-4E0A-B858-677C030F8337}" destId="{C580027E-14B8-4D42-9519-0321CAE29AED}" srcOrd="0" destOrd="0" presId="urn:microsoft.com/office/officeart/2005/8/layout/radial6"/>
    <dgm:cxn modelId="{BBB24BAA-12C0-4685-8B41-D0D72041B2D1}" srcId="{B00A83B0-DE8F-490B-B40A-BC8934ECCBBA}" destId="{7548ACA3-034D-49D5-BE2C-D0E24BEBAA70}" srcOrd="5" destOrd="0" parTransId="{4DB23DE7-6AEE-49E5-9CB9-851A9D3D54DA}" sibTransId="{F174D19A-3F61-43E1-805D-1081A99F1583}"/>
    <dgm:cxn modelId="{2785FEAD-80DF-4445-B064-4AB94E5531A5}" type="presOf" srcId="{AC2B426E-2D4B-4321-9C0C-6D675AC0C6D9}" destId="{3E4023E2-7FDB-4A55-9E29-4F8BBCE7FBBA}" srcOrd="0" destOrd="0" presId="urn:microsoft.com/office/officeart/2005/8/layout/radial6"/>
    <dgm:cxn modelId="{AE3E4FB4-3558-4401-B279-9F7D4219EBFC}" type="presOf" srcId="{D0CEAB84-851E-48D4-9D9A-482780F240B0}" destId="{1A690760-E699-4CB8-8050-27D9390B0424}" srcOrd="0" destOrd="0" presId="urn:microsoft.com/office/officeart/2005/8/layout/radial6"/>
    <dgm:cxn modelId="{6B1DB6BF-48FE-47DA-A98B-E1FD5133DB3A}" srcId="{B00A83B0-DE8F-490B-B40A-BC8934ECCBBA}" destId="{D0E62CD4-CF5B-4747-B1AF-D0E58728FD56}" srcOrd="2" destOrd="0" parTransId="{1AD1D618-617A-4DCD-B929-583B1D186176}" sibTransId="{83C2E8AC-7A74-464B-88A8-DF481EF7811A}"/>
    <dgm:cxn modelId="{148558C9-CD0D-4022-8467-735577DA561C}" type="presOf" srcId="{7720550A-BD95-450D-8436-C9F304650EE1}" destId="{ACB898E9-9A30-40B3-B132-A5F187CE059D}" srcOrd="0" destOrd="0" presId="urn:microsoft.com/office/officeart/2005/8/layout/radial6"/>
    <dgm:cxn modelId="{70448CEF-A1FC-401C-AE54-C7240370874C}" srcId="{B00A83B0-DE8F-490B-B40A-BC8934ECCBBA}" destId="{AC2B426E-2D4B-4321-9C0C-6D675AC0C6D9}" srcOrd="1" destOrd="0" parTransId="{7BE91502-4CDC-489F-AC92-0C512012B08E}" sibTransId="{7720550A-BD95-450D-8436-C9F304650EE1}"/>
    <dgm:cxn modelId="{0040BFF8-4777-4B89-AB21-0F6B5C0FCE9E}" type="presOf" srcId="{7548ACA3-034D-49D5-BE2C-D0E24BEBAA70}" destId="{A047AD3A-1B52-44CB-8B3E-7DA6FCABD54F}" srcOrd="0" destOrd="0" presId="urn:microsoft.com/office/officeart/2005/8/layout/radial6"/>
    <dgm:cxn modelId="{D4E5EE6A-678C-4B4B-BF0F-2DB10746E1BF}" type="presParOf" srcId="{0EE07E67-166E-4964-B836-76E28E452637}" destId="{B3EF200F-AFD5-4FFC-B79B-DE3514277D1C}" srcOrd="0" destOrd="0" presId="urn:microsoft.com/office/officeart/2005/8/layout/radial6"/>
    <dgm:cxn modelId="{19077487-29AE-4CE5-A870-A088E979FD4E}" type="presParOf" srcId="{0EE07E67-166E-4964-B836-76E28E452637}" destId="{1A690760-E699-4CB8-8050-27D9390B0424}" srcOrd="1" destOrd="0" presId="urn:microsoft.com/office/officeart/2005/8/layout/radial6"/>
    <dgm:cxn modelId="{C0C35696-D8E2-4280-B563-35C0180CB669}" type="presParOf" srcId="{0EE07E67-166E-4964-B836-76E28E452637}" destId="{E73697E6-625E-419E-B3B5-28882343AEE5}" srcOrd="2" destOrd="0" presId="urn:microsoft.com/office/officeart/2005/8/layout/radial6"/>
    <dgm:cxn modelId="{48C3739F-58F1-492D-A1BD-B24E7B2393BE}" type="presParOf" srcId="{0EE07E67-166E-4964-B836-76E28E452637}" destId="{6A0BD92B-5645-4A9C-ADA6-42BD3219061F}" srcOrd="3" destOrd="0" presId="urn:microsoft.com/office/officeart/2005/8/layout/radial6"/>
    <dgm:cxn modelId="{76FD1D0A-647D-4718-B730-C4DC41DF6208}" type="presParOf" srcId="{0EE07E67-166E-4964-B836-76E28E452637}" destId="{3E4023E2-7FDB-4A55-9E29-4F8BBCE7FBBA}" srcOrd="4" destOrd="0" presId="urn:microsoft.com/office/officeart/2005/8/layout/radial6"/>
    <dgm:cxn modelId="{BD053EFC-3041-4487-A0CB-3095B7023861}" type="presParOf" srcId="{0EE07E67-166E-4964-B836-76E28E452637}" destId="{35E25AA7-E50B-43C2-9FC6-B1A7DF37F5A7}" srcOrd="5" destOrd="0" presId="urn:microsoft.com/office/officeart/2005/8/layout/radial6"/>
    <dgm:cxn modelId="{32C73A9F-1C36-4C9B-993A-7965C84609C3}" type="presParOf" srcId="{0EE07E67-166E-4964-B836-76E28E452637}" destId="{ACB898E9-9A30-40B3-B132-A5F187CE059D}" srcOrd="6" destOrd="0" presId="urn:microsoft.com/office/officeart/2005/8/layout/radial6"/>
    <dgm:cxn modelId="{E703CBA7-ACA9-4FDE-9DA2-9536A2109D4A}" type="presParOf" srcId="{0EE07E67-166E-4964-B836-76E28E452637}" destId="{E3DCE278-02FF-4D1C-BE6C-BCA5FFEF7707}" srcOrd="7" destOrd="0" presId="urn:microsoft.com/office/officeart/2005/8/layout/radial6"/>
    <dgm:cxn modelId="{3F845D90-D8AE-4038-AD93-14AFBCA3EAC4}" type="presParOf" srcId="{0EE07E67-166E-4964-B836-76E28E452637}" destId="{BF1DFF82-34FE-43E4-B418-E9E9C3679AA4}" srcOrd="8" destOrd="0" presId="urn:microsoft.com/office/officeart/2005/8/layout/radial6"/>
    <dgm:cxn modelId="{F68F9F6C-441F-4C19-838C-0EF640210582}" type="presParOf" srcId="{0EE07E67-166E-4964-B836-76E28E452637}" destId="{D938ABA7-25D6-46FD-BA45-DD6E899FD90F}" srcOrd="9" destOrd="0" presId="urn:microsoft.com/office/officeart/2005/8/layout/radial6"/>
    <dgm:cxn modelId="{A5D2EA1F-FA29-4076-A906-8D5F1560CED9}" type="presParOf" srcId="{0EE07E67-166E-4964-B836-76E28E452637}" destId="{6C2AB9B0-FDB2-45D8-A1F9-56832613448E}" srcOrd="10" destOrd="0" presId="urn:microsoft.com/office/officeart/2005/8/layout/radial6"/>
    <dgm:cxn modelId="{AFCE3308-E59F-42EF-93A0-18FD4B2D8A40}" type="presParOf" srcId="{0EE07E67-166E-4964-B836-76E28E452637}" destId="{C27BBD13-6BB0-4A4F-95CD-40A41A375B9C}" srcOrd="11" destOrd="0" presId="urn:microsoft.com/office/officeart/2005/8/layout/radial6"/>
    <dgm:cxn modelId="{76CCD70F-F17A-4DCD-AD01-3C0BEDA73AC1}" type="presParOf" srcId="{0EE07E67-166E-4964-B836-76E28E452637}" destId="{C580027E-14B8-4D42-9519-0321CAE29AED}" srcOrd="12" destOrd="0" presId="urn:microsoft.com/office/officeart/2005/8/layout/radial6"/>
    <dgm:cxn modelId="{A256A34E-366B-4C2B-B69B-E84475FDCA61}" type="presParOf" srcId="{0EE07E67-166E-4964-B836-76E28E452637}" destId="{BBEC2B24-8F10-45B5-87DD-126EC7194008}" srcOrd="13" destOrd="0" presId="urn:microsoft.com/office/officeart/2005/8/layout/radial6"/>
    <dgm:cxn modelId="{9CD39AEA-585B-4A69-960B-4A9A776116A7}" type="presParOf" srcId="{0EE07E67-166E-4964-B836-76E28E452637}" destId="{52395AFA-5B73-45D5-A7F5-5DC04A8BF543}" srcOrd="14" destOrd="0" presId="urn:microsoft.com/office/officeart/2005/8/layout/radial6"/>
    <dgm:cxn modelId="{B6552724-52CF-4F09-AC54-C5FF403FCFC3}" type="presParOf" srcId="{0EE07E67-166E-4964-B836-76E28E452637}" destId="{808AACF2-E992-4B8A-98EA-456380333C5A}" srcOrd="15" destOrd="0" presId="urn:microsoft.com/office/officeart/2005/8/layout/radial6"/>
    <dgm:cxn modelId="{C0F73629-CEA0-4AE8-B093-EF693266FE96}" type="presParOf" srcId="{0EE07E67-166E-4964-B836-76E28E452637}" destId="{A047AD3A-1B52-44CB-8B3E-7DA6FCABD54F}" srcOrd="16" destOrd="0" presId="urn:microsoft.com/office/officeart/2005/8/layout/radial6"/>
    <dgm:cxn modelId="{3BF0CA8F-95CC-4588-A059-870A2544356A}" type="presParOf" srcId="{0EE07E67-166E-4964-B836-76E28E452637}" destId="{D2EBD223-D881-42BE-95A7-0618B7EF4F28}" srcOrd="17" destOrd="0" presId="urn:microsoft.com/office/officeart/2005/8/layout/radial6"/>
    <dgm:cxn modelId="{13667F57-44DC-475D-9E2E-2E90A9D35899}" type="presParOf" srcId="{0EE07E67-166E-4964-B836-76E28E452637}" destId="{8206A8D8-A348-42D1-9C93-8EC92BA20D32}" srcOrd="18" destOrd="0" presId="urn:microsoft.com/office/officeart/2005/8/layout/radial6"/>
    <dgm:cxn modelId="{D4C71334-B1E3-4E49-B455-0D19AC2F97EE}" type="presParOf" srcId="{0EE07E67-166E-4964-B836-76E28E452637}" destId="{CBE960FA-ED23-4DCE-9064-E7D20890E7DE}" srcOrd="19" destOrd="0" presId="urn:microsoft.com/office/officeart/2005/8/layout/radial6"/>
    <dgm:cxn modelId="{F07FC94F-E890-4C58-A6D9-163BBF864AE0}" type="presParOf" srcId="{0EE07E67-166E-4964-B836-76E28E452637}" destId="{C75A7E00-3025-46DA-BA83-06193E0D7912}" srcOrd="20" destOrd="0" presId="urn:microsoft.com/office/officeart/2005/8/layout/radial6"/>
    <dgm:cxn modelId="{006FC4E2-1429-40BE-A814-C4D3C09198EF}" type="presParOf" srcId="{0EE07E67-166E-4964-B836-76E28E452637}" destId="{05FD460B-7C56-4A26-A860-BF54DD8549AC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D460B-7C56-4A26-A860-BF54DD8549AC}">
      <dsp:nvSpPr>
        <dsp:cNvPr id="0" name=""/>
        <dsp:cNvSpPr/>
      </dsp:nvSpPr>
      <dsp:spPr>
        <a:xfrm>
          <a:off x="2564096" y="705241"/>
          <a:ext cx="5597167" cy="5597167"/>
        </a:xfrm>
        <a:prstGeom prst="blockArc">
          <a:avLst>
            <a:gd name="adj1" fmla="val 13132645"/>
            <a:gd name="adj2" fmla="val 16235322"/>
            <a:gd name="adj3" fmla="val 3911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6A8D8-A348-42D1-9C93-8EC92BA20D32}">
      <dsp:nvSpPr>
        <dsp:cNvPr id="0" name=""/>
        <dsp:cNvSpPr/>
      </dsp:nvSpPr>
      <dsp:spPr>
        <a:xfrm>
          <a:off x="2587967" y="675206"/>
          <a:ext cx="5597167" cy="5597167"/>
        </a:xfrm>
        <a:prstGeom prst="blockArc">
          <a:avLst>
            <a:gd name="adj1" fmla="val 10004654"/>
            <a:gd name="adj2" fmla="val 13084577"/>
            <a:gd name="adj3" fmla="val 3911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AACF2-E992-4B8A-98EA-456380333C5A}">
      <dsp:nvSpPr>
        <dsp:cNvPr id="0" name=""/>
        <dsp:cNvSpPr/>
      </dsp:nvSpPr>
      <dsp:spPr>
        <a:xfrm>
          <a:off x="2592275" y="693783"/>
          <a:ext cx="5597167" cy="5597167"/>
        </a:xfrm>
        <a:prstGeom prst="blockArc">
          <a:avLst>
            <a:gd name="adj1" fmla="val 6942828"/>
            <a:gd name="adj2" fmla="val 10028547"/>
            <a:gd name="adj3" fmla="val 3911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0027E-14B8-4D42-9519-0321CAE29AED}">
      <dsp:nvSpPr>
        <dsp:cNvPr id="0" name=""/>
        <dsp:cNvSpPr/>
      </dsp:nvSpPr>
      <dsp:spPr>
        <a:xfrm>
          <a:off x="2592293" y="693792"/>
          <a:ext cx="5597167" cy="5597167"/>
        </a:xfrm>
        <a:prstGeom prst="blockArc">
          <a:avLst>
            <a:gd name="adj1" fmla="val 3857159"/>
            <a:gd name="adj2" fmla="val 6942854"/>
            <a:gd name="adj3" fmla="val 3911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8ABA7-25D6-46FD-BA45-DD6E899FD90F}">
      <dsp:nvSpPr>
        <dsp:cNvPr id="0" name=""/>
        <dsp:cNvSpPr/>
      </dsp:nvSpPr>
      <dsp:spPr>
        <a:xfrm>
          <a:off x="2592292" y="693793"/>
          <a:ext cx="5597167" cy="5597167"/>
        </a:xfrm>
        <a:prstGeom prst="blockArc">
          <a:avLst>
            <a:gd name="adj1" fmla="val 771441"/>
            <a:gd name="adj2" fmla="val 3857157"/>
            <a:gd name="adj3" fmla="val 3911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898E9-9A30-40B3-B132-A5F187CE059D}">
      <dsp:nvSpPr>
        <dsp:cNvPr id="0" name=""/>
        <dsp:cNvSpPr/>
      </dsp:nvSpPr>
      <dsp:spPr>
        <a:xfrm>
          <a:off x="2592288" y="693810"/>
          <a:ext cx="5597167" cy="5597167"/>
        </a:xfrm>
        <a:prstGeom prst="blockArc">
          <a:avLst>
            <a:gd name="adj1" fmla="val 19285706"/>
            <a:gd name="adj2" fmla="val 771418"/>
            <a:gd name="adj3" fmla="val 3911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BD92B-5645-4A9C-ADA6-42BD3219061F}">
      <dsp:nvSpPr>
        <dsp:cNvPr id="0" name=""/>
        <dsp:cNvSpPr/>
      </dsp:nvSpPr>
      <dsp:spPr>
        <a:xfrm>
          <a:off x="2601558" y="705370"/>
          <a:ext cx="5597167" cy="5597167"/>
        </a:xfrm>
        <a:prstGeom prst="blockArc">
          <a:avLst>
            <a:gd name="adj1" fmla="val 16188386"/>
            <a:gd name="adj2" fmla="val 19267141"/>
            <a:gd name="adj3" fmla="val 3911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F200F-AFD5-4FFC-B79B-DE3514277D1C}">
      <dsp:nvSpPr>
        <dsp:cNvPr id="0" name=""/>
        <dsp:cNvSpPr/>
      </dsp:nvSpPr>
      <dsp:spPr>
        <a:xfrm>
          <a:off x="4304977" y="2406511"/>
          <a:ext cx="2171754" cy="217175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0" kern="1200" dirty="0">
            <a:solidFill>
              <a:schemeClr val="tx1"/>
            </a:solidFill>
          </a:endParaRPr>
        </a:p>
      </dsp:txBody>
      <dsp:txXfrm>
        <a:off x="4623023" y="2724557"/>
        <a:ext cx="1535662" cy="1535662"/>
      </dsp:txXfrm>
    </dsp:sp>
    <dsp:sp modelId="{1A690760-E699-4CB8-8050-27D9390B0424}">
      <dsp:nvSpPr>
        <dsp:cNvPr id="0" name=""/>
        <dsp:cNvSpPr/>
      </dsp:nvSpPr>
      <dsp:spPr>
        <a:xfrm>
          <a:off x="4630758" y="0"/>
          <a:ext cx="1520228" cy="152022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Сайт школы</a:t>
          </a:r>
        </a:p>
      </dsp:txBody>
      <dsp:txXfrm>
        <a:off x="4853390" y="222632"/>
        <a:ext cx="1074964" cy="1074964"/>
      </dsp:txXfrm>
    </dsp:sp>
    <dsp:sp modelId="{3E4023E2-7FDB-4A55-9E29-4F8BBCE7FBBA}">
      <dsp:nvSpPr>
        <dsp:cNvPr id="0" name=""/>
        <dsp:cNvSpPr/>
      </dsp:nvSpPr>
      <dsp:spPr>
        <a:xfrm>
          <a:off x="6775986" y="1021508"/>
          <a:ext cx="1520228" cy="152022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Официальный  паблик</a:t>
          </a:r>
          <a:r>
            <a:rPr lang="en-US" sz="1200" b="1" kern="1200" dirty="0">
              <a:solidFill>
                <a:schemeClr val="tx1"/>
              </a:solidFill>
            </a:rPr>
            <a:t> </a:t>
          </a:r>
          <a:r>
            <a:rPr lang="ru-RU" sz="1200" b="1" kern="1200" dirty="0">
              <a:solidFill>
                <a:schemeClr val="tx1"/>
              </a:solidFill>
            </a:rPr>
            <a:t>«</a:t>
          </a:r>
          <a:r>
            <a:rPr lang="ru-RU" sz="1200" b="1" kern="1200" dirty="0" err="1">
              <a:solidFill>
                <a:schemeClr val="tx1"/>
              </a:solidFill>
            </a:rPr>
            <a:t>ВКонтакте</a:t>
          </a:r>
          <a:r>
            <a:rPr lang="ru-RU" sz="1200" b="1" kern="1200" dirty="0">
              <a:solidFill>
                <a:schemeClr val="tx1"/>
              </a:solidFill>
            </a:rPr>
            <a:t>»</a:t>
          </a:r>
        </a:p>
      </dsp:txBody>
      <dsp:txXfrm>
        <a:off x="6998618" y="1244140"/>
        <a:ext cx="1074964" cy="1074964"/>
      </dsp:txXfrm>
    </dsp:sp>
    <dsp:sp modelId="{E3DCE278-02FF-4D1C-BE6C-BCA5FFEF7707}">
      <dsp:nvSpPr>
        <dsp:cNvPr id="0" name=""/>
        <dsp:cNvSpPr/>
      </dsp:nvSpPr>
      <dsp:spPr>
        <a:xfrm>
          <a:off x="7305821" y="3342837"/>
          <a:ext cx="1520228" cy="152022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VK</a:t>
          </a:r>
          <a:r>
            <a:rPr lang="ru-RU" sz="1200" b="1" kern="1200" dirty="0">
              <a:solidFill>
                <a:schemeClr val="tx1"/>
              </a:solidFill>
            </a:rPr>
            <a:t> </a:t>
          </a:r>
          <a:r>
            <a:rPr lang="ru-RU" sz="1200" b="1" kern="1200" dirty="0" err="1">
              <a:solidFill>
                <a:schemeClr val="tx1"/>
              </a:solidFill>
            </a:rPr>
            <a:t>мессенджер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7528453" y="3565469"/>
        <a:ext cx="1074964" cy="1074964"/>
      </dsp:txXfrm>
    </dsp:sp>
    <dsp:sp modelId="{6C2AB9B0-FDB2-45D8-A1F9-56832613448E}">
      <dsp:nvSpPr>
        <dsp:cNvPr id="0" name=""/>
        <dsp:cNvSpPr/>
      </dsp:nvSpPr>
      <dsp:spPr>
        <a:xfrm>
          <a:off x="5791675" y="5204396"/>
          <a:ext cx="1579410" cy="152022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Образовательна</a:t>
          </a:r>
          <a:r>
            <a:rPr lang="ru-RU" sz="1200" b="1" kern="1200" dirty="0">
              <a:solidFill>
                <a:schemeClr val="tx1"/>
              </a:solidFill>
            </a:rPr>
            <a:t>я платформа «</a:t>
          </a:r>
          <a:r>
            <a:rPr lang="ru-RU" sz="1200" b="1" kern="1200" dirty="0" err="1">
              <a:solidFill>
                <a:schemeClr val="tx1"/>
              </a:solidFill>
            </a:rPr>
            <a:t>Сферум</a:t>
          </a:r>
          <a:r>
            <a:rPr lang="ru-RU" sz="1200" b="1" kern="1200" dirty="0">
              <a:solidFill>
                <a:schemeClr val="tx1"/>
              </a:solidFill>
            </a:rPr>
            <a:t>»</a:t>
          </a:r>
        </a:p>
      </dsp:txBody>
      <dsp:txXfrm>
        <a:off x="6022974" y="5427028"/>
        <a:ext cx="1116812" cy="1074964"/>
      </dsp:txXfrm>
    </dsp:sp>
    <dsp:sp modelId="{BBEC2B24-8F10-45B5-87DD-126EC7194008}">
      <dsp:nvSpPr>
        <dsp:cNvPr id="0" name=""/>
        <dsp:cNvSpPr/>
      </dsp:nvSpPr>
      <dsp:spPr>
        <a:xfrm>
          <a:off x="3440251" y="5204391"/>
          <a:ext cx="1520228" cy="152022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Газета «Наша школа»</a:t>
          </a:r>
        </a:p>
      </dsp:txBody>
      <dsp:txXfrm>
        <a:off x="3662883" y="5427023"/>
        <a:ext cx="1074964" cy="1074964"/>
      </dsp:txXfrm>
    </dsp:sp>
    <dsp:sp modelId="{A047AD3A-1B52-44CB-8B3E-7DA6FCABD54F}">
      <dsp:nvSpPr>
        <dsp:cNvPr id="0" name=""/>
        <dsp:cNvSpPr/>
      </dsp:nvSpPr>
      <dsp:spPr>
        <a:xfrm>
          <a:off x="1955687" y="3342837"/>
          <a:ext cx="1520228" cy="152022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TV-</a:t>
          </a:r>
          <a:r>
            <a:rPr lang="ru-RU" sz="1200" b="1" kern="1200" dirty="0">
              <a:solidFill>
                <a:schemeClr val="tx1"/>
              </a:solidFill>
            </a:rPr>
            <a:t>студия «ШАНС»</a:t>
          </a:r>
        </a:p>
      </dsp:txBody>
      <dsp:txXfrm>
        <a:off x="2178319" y="3565469"/>
        <a:ext cx="1074964" cy="1074964"/>
      </dsp:txXfrm>
    </dsp:sp>
    <dsp:sp modelId="{CBE960FA-ED23-4DCE-9064-E7D20890E7DE}">
      <dsp:nvSpPr>
        <dsp:cNvPr id="0" name=""/>
        <dsp:cNvSpPr/>
      </dsp:nvSpPr>
      <dsp:spPr>
        <a:xfrm>
          <a:off x="2466499" y="1021512"/>
          <a:ext cx="1520228" cy="152022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chemeClr val="tx1"/>
              </a:solidFill>
            </a:rPr>
            <a:t>Медиацентр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689131" y="1244144"/>
        <a:ext cx="1074964" cy="1074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3D23-860F-4828-BC63-41C6E3B9D2A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EA96-70F3-4D30-A41E-71AB6B0BE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4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3D23-860F-4828-BC63-41C6E3B9D2A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EA96-70F3-4D30-A41E-71AB6B0BE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1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3D23-860F-4828-BC63-41C6E3B9D2A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EA96-70F3-4D30-A41E-71AB6B0BE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8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3D23-860F-4828-BC63-41C6E3B9D2A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EA96-70F3-4D30-A41E-71AB6B0BE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6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3D23-860F-4828-BC63-41C6E3B9D2A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EA96-70F3-4D30-A41E-71AB6B0BE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1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3D23-860F-4828-BC63-41C6E3B9D2A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EA96-70F3-4D30-A41E-71AB6B0BE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6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3D23-860F-4828-BC63-41C6E3B9D2A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EA96-70F3-4D30-A41E-71AB6B0BE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0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3D23-860F-4828-BC63-41C6E3B9D2A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EA96-70F3-4D30-A41E-71AB6B0BE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3D23-860F-4828-BC63-41C6E3B9D2A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EA96-70F3-4D30-A41E-71AB6B0BE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3D23-860F-4828-BC63-41C6E3B9D2A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EA96-70F3-4D30-A41E-71AB6B0BE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6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3D23-860F-4828-BC63-41C6E3B9D2A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EA96-70F3-4D30-A41E-71AB6B0BE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4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23D23-860F-4828-BC63-41C6E3B9D2A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0EA96-70F3-4D30-A41E-71AB6B0BE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Медиапространство</a:t>
            </a:r>
            <a:r>
              <a:rPr lang="ru-RU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ru-RU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средней школы № 80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81328"/>
            <a:ext cx="6400800" cy="337592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Ярославль, 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359245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 общеобразовательное  учреждение  «Средняя школа № 80 с углублённым изучением английского языка» </a:t>
            </a:r>
          </a:p>
          <a:p>
            <a:pPr algn="ctr"/>
            <a:r>
              <a:rPr lang="ru-RU" dirty="0"/>
              <a:t>МИП «Школьное </a:t>
            </a:r>
            <a:r>
              <a:rPr lang="ru-RU" dirty="0" err="1"/>
              <a:t>медиапространство</a:t>
            </a:r>
            <a:r>
              <a:rPr lang="ru-RU" dirty="0"/>
              <a:t> как ресурс формирования социально-активной личности»</a:t>
            </a:r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992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64096"/>
          </a:xfrm>
        </p:spPr>
        <p:txBody>
          <a:bodyPr/>
          <a:lstStyle/>
          <a:p>
            <a:r>
              <a:rPr lang="en-US" dirty="0"/>
              <a:t>VK-</a:t>
            </a:r>
            <a:r>
              <a:rPr lang="ru-RU" dirty="0" err="1"/>
              <a:t>мессенджер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"/>
          <a:stretch/>
        </p:blipFill>
        <p:spPr>
          <a:xfrm>
            <a:off x="107504" y="692696"/>
            <a:ext cx="8928992" cy="4136756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4911005"/>
            <a:ext cx="3676650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B94EEA-065B-7443-1EB2-0193DC6ED1F7}"/>
              </a:ext>
            </a:extLst>
          </p:cNvPr>
          <p:cNvSpPr txBox="1"/>
          <p:nvPr/>
        </p:nvSpPr>
        <p:spPr>
          <a:xfrm>
            <a:off x="107504" y="5013176"/>
            <a:ext cx="896206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446088" algn="l"/>
              </a:tabLst>
            </a:pPr>
            <a:r>
              <a:rPr lang="ru-RU" dirty="0">
                <a:solidFill>
                  <a:srgbClr val="333333"/>
                </a:solidFill>
                <a:latin typeface="YS Text"/>
              </a:rPr>
              <a:t>	</a:t>
            </a:r>
            <a:r>
              <a:rPr lang="en-US" dirty="0">
                <a:solidFill>
                  <a:srgbClr val="333333"/>
                </a:solidFill>
                <a:latin typeface="YS Text"/>
              </a:rPr>
              <a:t>VK-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мессенджер - б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есплатное и быстрое приложение для общения. Всегда на связи в чатах и звонках. </a:t>
            </a:r>
          </a:p>
          <a:p>
            <a:pPr algn="just">
              <a:lnSpc>
                <a:spcPct val="150000"/>
              </a:lnSpc>
              <a:tabLst>
                <a:tab pos="446088" algn="l"/>
              </a:tabLst>
            </a:pPr>
            <a:r>
              <a:rPr lang="ru-RU" dirty="0">
                <a:solidFill>
                  <a:srgbClr val="333333"/>
                </a:solidFill>
                <a:latin typeface="YS Text"/>
              </a:rPr>
              <a:t>	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В мессенджере есть возможность 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обмениваться 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текстовыми и голосовыми сообщениями.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02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73620"/>
            <a:ext cx="8229600" cy="4552544"/>
          </a:xfrm>
        </p:spPr>
        <p:txBody>
          <a:bodyPr/>
          <a:lstStyle/>
          <a:p>
            <a:pPr marL="0" indent="446088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Организованное медиапространство необходимо школе, прежде всего, потому, что стратегия ФГОС предполагает создание такой атмосферы в учебном учреждении, когда и обучение, и воспитание органично сочетаются в каждом деле, организованном педагогическим коллективом.</a:t>
            </a:r>
          </a:p>
          <a:p>
            <a:pPr marL="0" indent="446088">
              <a:lnSpc>
                <a:spcPct val="150000"/>
              </a:lnSpc>
              <a:buNone/>
              <a:tabLst>
                <a:tab pos="446088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современном этапе школа создаёт условия для использования медиапространства как ресурса  формирования </a:t>
            </a: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социально-активной личности.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7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649287"/>
              </p:ext>
            </p:extLst>
          </p:nvPr>
        </p:nvGraphicFramePr>
        <p:xfrm>
          <a:off x="-756592" y="116632"/>
          <a:ext cx="1116124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2896"/>
            <a:ext cx="254229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3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92088"/>
          </a:xfrm>
        </p:spPr>
        <p:txBody>
          <a:bodyPr/>
          <a:lstStyle/>
          <a:p>
            <a:r>
              <a:rPr lang="ru-RU" dirty="0"/>
              <a:t>Описание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237311"/>
          </a:xfrm>
        </p:spPr>
        <p:txBody>
          <a:bodyPr>
            <a:normAutofit fontScale="55000" lnSpcReduction="20000"/>
          </a:bodyPr>
          <a:lstStyle/>
          <a:p>
            <a:pPr marL="0" indent="542925" algn="just">
              <a:lnSpc>
                <a:spcPct val="170000"/>
              </a:lnSpc>
              <a:buNone/>
            </a:pPr>
            <a:r>
              <a:rPr lang="ru-RU" sz="3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</a:t>
            </a:r>
            <a:r>
              <a:rPr lang="ru-RU" sz="3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кольное медиапространство позволяет связать воедино воспитательные воздействия всех его компонентов – газеты, телевидения, школьных аккаунтов в социальных сетях, образовательных платформ и сайта образовательной организации.</a:t>
            </a:r>
          </a:p>
          <a:p>
            <a:pPr marL="0" indent="542925" algn="just">
              <a:lnSpc>
                <a:spcPct val="170000"/>
              </a:lnSpc>
              <a:buNone/>
            </a:pPr>
            <a:r>
              <a:rPr lang="ru-RU" sz="3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Учителя и учащиеся совместно создают медиаресурсы, таким образом наполняют медиапространство современным контентом. </a:t>
            </a:r>
          </a:p>
          <a:p>
            <a:pPr marL="0" indent="542925" algn="just">
              <a:lnSpc>
                <a:spcPct val="170000"/>
              </a:lnSpc>
              <a:buNone/>
            </a:pPr>
            <a:r>
              <a:rPr lang="ru-RU" sz="3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Школа создаёт условия для повышения уровня </a:t>
            </a:r>
            <a:r>
              <a:rPr lang="ru-RU" sz="3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медиаграмотности</a:t>
            </a:r>
            <a:r>
              <a:rPr lang="ru-RU" sz="3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всех участников образовательного процесса и привлечения их к </a:t>
            </a:r>
            <a:r>
              <a:rPr lang="ru-RU" sz="3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медиапроизводству</a:t>
            </a:r>
            <a:r>
              <a:rPr lang="ru-RU" sz="3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Эта деятельность способствует развитию профессиональных навыков, компетенций и журналистских талантов.</a:t>
            </a:r>
          </a:p>
          <a:p>
            <a:pPr marL="0" indent="542925" algn="just">
              <a:lnSpc>
                <a:spcPct val="170000"/>
              </a:lnSpc>
              <a:buNone/>
            </a:pPr>
            <a:r>
              <a:rPr lang="ru-RU" sz="3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Медиасобытия</a:t>
            </a:r>
            <a:r>
              <a:rPr lang="ru-RU" sz="3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такие как конкурсы, акции, опросы, конференции и т.п., организованные на площадках школьного медиапространства, позволяют включить  максимальное количество участников в социально-активную деятельность. Школьная жизнь становится более яркой и насыщенной.</a:t>
            </a:r>
          </a:p>
          <a:p>
            <a:pPr marL="0" indent="542925" algn="just">
              <a:buNone/>
            </a:pPr>
            <a:b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542925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15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ru-RU" dirty="0"/>
              <a:t>Официальный сайт школы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4399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699792" y="5013176"/>
            <a:ext cx="3672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877669-294B-A0E9-99A5-6E4D7C4C91FE}"/>
              </a:ext>
            </a:extLst>
          </p:cNvPr>
          <p:cNvSpPr txBox="1"/>
          <p:nvPr/>
        </p:nvSpPr>
        <p:spPr>
          <a:xfrm>
            <a:off x="359023" y="5007476"/>
            <a:ext cx="8784977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542925" algn="l"/>
              </a:tabLst>
            </a:pPr>
            <a:r>
              <a:rPr lang="ru-RU" dirty="0">
                <a:solidFill>
                  <a:srgbClr val="333333"/>
                </a:solidFill>
                <a:latin typeface="YS Text"/>
              </a:rPr>
              <a:t>	Через официальный сайт школы осуществляется популяризация деятельности школы, 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беспечение прозрачности и распространение положительного опыта работы. 	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Учителя и учащиеся имеют возможность заявить о своих успехах и достижениях, разместить на страницах сайта творческие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08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ru-RU" dirty="0"/>
              <a:t>Официальный паблик школы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08504" cy="363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699792" y="4149080"/>
            <a:ext cx="3672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7F3C0F2-1E04-9C91-0BE6-0474ED916F00}"/>
              </a:ext>
            </a:extLst>
          </p:cNvPr>
          <p:cNvSpPr txBox="1"/>
          <p:nvPr/>
        </p:nvSpPr>
        <p:spPr>
          <a:xfrm>
            <a:off x="251520" y="4293096"/>
            <a:ext cx="86409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buNone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Администратор школьного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паблика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«ВК» - Горячев Д.С., учитель английского языка; модератор - Соколова О.В., учитель химии</a:t>
            </a:r>
          </a:p>
          <a:p>
            <a:pPr marL="0" indent="542925" algn="just">
              <a:buNone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контента:</a:t>
            </a:r>
          </a:p>
          <a:p>
            <a:pPr marL="342900" lvl="0" indent="-342900">
              <a:buFont typeface="Courier New" panose="02070309020205020404" pitchFamily="49" charset="0"/>
              <a:buChar char="­"/>
            </a:pP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новости школы;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­"/>
            </a:pP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новости города, интересные целевой аудитории;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­"/>
            </a:pP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фоторепортажи (телесюжеты) со школьных и городских мероприятий;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­"/>
            </a:pP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интересные истории (в формате небольших текстов, фото, видео) про учителей, учеников; 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­"/>
            </a:pP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анонсы школьных и городских мероприятий, акций, конкурсов и олимпиад;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­"/>
            </a:pP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достижения учеников;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­"/>
            </a:pP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тексты, видео и фото с поездок и образовательных экскурсий;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­"/>
            </a:pP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поздравления с днем рождения и праздниками.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6542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2696"/>
            <a:ext cx="9168909" cy="403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3676207" cy="3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A6554-56C3-B936-9ACC-78162FC8D5DD}"/>
              </a:ext>
            </a:extLst>
          </p:cNvPr>
          <p:cNvSpPr txBox="1"/>
          <p:nvPr/>
        </p:nvSpPr>
        <p:spPr>
          <a:xfrm>
            <a:off x="2280684" y="3244334"/>
            <a:ext cx="4582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Разнообразие медиа событий.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E30EC-ACC5-4A15-8F31-0DD28234FF32}"/>
              </a:ext>
            </a:extLst>
          </p:cNvPr>
          <p:cNvSpPr txBox="1"/>
          <p:nvPr/>
        </p:nvSpPr>
        <p:spPr>
          <a:xfrm>
            <a:off x="34318" y="4725144"/>
            <a:ext cx="91096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Разнообразные медиа события происходят на площадке ТВ-студии «ШАНС»: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Ежемесячный  выпуск новостного блока о событиях школы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Школьный </a:t>
            </a:r>
            <a:r>
              <a:rPr lang="ru-RU" dirty="0" err="1"/>
              <a:t>видеожурнал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Проекты (один из последних – «Лица 80-ой»)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Участие в конкурсах (</a:t>
            </a:r>
            <a:r>
              <a:rPr lang="ru-RU" sz="1400" dirty="0"/>
              <a:t>Межрегиональном конкурсе школьной видео-журналистики  "Карта образования», 1 место)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Участие в фестивалях (</a:t>
            </a:r>
            <a:r>
              <a:rPr lang="ru-RU" sz="1400" dirty="0"/>
              <a:t>фестиваль «Хлопушка» в номинации "Игровой фильм" с работой "Мой герой. Елена Колесова", 3 место)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TV-</a:t>
            </a:r>
            <a:r>
              <a:rPr lang="ru-RU" dirty="0"/>
              <a:t>студия «ШАНС» </a:t>
            </a:r>
            <a:br>
              <a:rPr lang="ru-RU" dirty="0"/>
            </a:br>
            <a:r>
              <a:rPr lang="ru-RU" sz="2000" dirty="0"/>
              <a:t>(группа в </a:t>
            </a:r>
            <a:r>
              <a:rPr lang="ru-RU" sz="2000" dirty="0" err="1"/>
              <a:t>Вконтакте</a:t>
            </a:r>
            <a:r>
              <a:rPr lang="ru-RU" sz="2000" dirty="0"/>
              <a:t> </a:t>
            </a:r>
            <a:r>
              <a:rPr lang="en-US" sz="2000" dirty="0"/>
              <a:t>https://vk.com/chancetv80</a:t>
            </a:r>
            <a:r>
              <a:rPr lang="ru-R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526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864096"/>
          </a:xfrm>
        </p:spPr>
        <p:txBody>
          <a:bodyPr/>
          <a:lstStyle/>
          <a:p>
            <a:r>
              <a:rPr lang="ru-RU" dirty="0"/>
              <a:t>Газета «Наша школа»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9221"/>
            <a:ext cx="8424936" cy="45259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57192"/>
            <a:ext cx="3676650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F89B78-E585-A131-BED2-1515603DDA4B}"/>
              </a:ext>
            </a:extLst>
          </p:cNvPr>
          <p:cNvSpPr txBox="1"/>
          <p:nvPr/>
        </p:nvSpPr>
        <p:spPr>
          <a:xfrm>
            <a:off x="251520" y="5301208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446088" algn="l"/>
                <a:tab pos="627063" algn="l"/>
              </a:tabLst>
            </a:pPr>
            <a:r>
              <a:rPr lang="ru-RU" dirty="0"/>
              <a:t>	Наши школьники имеют возможность изучать теорию и практику современной журналистики, создавать и выпускать школьную газету «НАША ШКОЛА».</a:t>
            </a:r>
          </a:p>
          <a:p>
            <a:pPr>
              <a:lnSpc>
                <a:spcPct val="150000"/>
              </a:lnSpc>
              <a:tabLst>
                <a:tab pos="446088" algn="l"/>
              </a:tabLst>
            </a:pPr>
            <a:r>
              <a:rPr lang="ru-RU" sz="1600" dirty="0">
                <a:solidFill>
                  <a:srgbClr val="2B1E1B"/>
                </a:solidFill>
                <a:latin typeface="Open Sans" panose="020B0606030504020204" pitchFamily="34" charset="0"/>
              </a:rPr>
              <a:t>	Ш</a:t>
            </a:r>
            <a:r>
              <a:rPr lang="ru-RU" sz="1600" b="0" i="0" dirty="0">
                <a:solidFill>
                  <a:srgbClr val="2B1E1B"/>
                </a:solidFill>
                <a:effectLst/>
                <a:latin typeface="Open Sans" panose="020B0606030504020204" pitchFamily="34" charset="0"/>
              </a:rPr>
              <a:t>кольная газета не только несёт определённую информацию, но и даёт школьнику возможность самореализоваться. В редакции находится всем дело по душе. </a:t>
            </a:r>
            <a:endParaRPr lang="ru-RU" sz="16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98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Образовательная платформа «</a:t>
            </a:r>
            <a:r>
              <a:rPr lang="ru-RU" dirty="0" err="1"/>
              <a:t>Сферум</a:t>
            </a:r>
            <a:r>
              <a:rPr lang="ru-RU" dirty="0"/>
              <a:t>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29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33" y="3933056"/>
            <a:ext cx="3676650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35B2AE-FF5E-091B-42F1-74A2CC4D1F88}"/>
              </a:ext>
            </a:extLst>
          </p:cNvPr>
          <p:cNvSpPr txBox="1"/>
          <p:nvPr/>
        </p:nvSpPr>
        <p:spPr>
          <a:xfrm>
            <a:off x="323528" y="4121573"/>
            <a:ext cx="8496944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/>
              <a:t>Сферум</a:t>
            </a:r>
            <a:r>
              <a:rPr lang="ru-RU" dirty="0"/>
              <a:t> позволяет: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проводить групповые видеоконференции. К видеоконференциям допустимо подключаться с любого устройства.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Создавать чаты. Их допустимо использовать в учебных целях или для общения учителей, школьников, родителей. В таких диалогах есть возможность обмениваться фотографиями, видео, презентациями и прочими файлами.</a:t>
            </a:r>
          </a:p>
        </p:txBody>
      </p:sp>
    </p:spTree>
    <p:extLst>
      <p:ext uri="{BB962C8B-B14F-4D97-AF65-F5344CB8AC3E}">
        <p14:creationId xmlns:p14="http://schemas.microsoft.com/office/powerpoint/2010/main" val="421979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926976"/>
          </a:xfrm>
        </p:spPr>
        <p:txBody>
          <a:bodyPr/>
          <a:lstStyle/>
          <a:p>
            <a:r>
              <a:rPr lang="ru-RU" dirty="0" err="1"/>
              <a:t>Медиацентр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784976" cy="5832648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99792" y="4653136"/>
            <a:ext cx="3672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671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595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Open Sans</vt:lpstr>
      <vt:lpstr>Times New Roman</vt:lpstr>
      <vt:lpstr>YS Text</vt:lpstr>
      <vt:lpstr>Тема Office</vt:lpstr>
      <vt:lpstr>Медиапространство  средней школы № 80</vt:lpstr>
      <vt:lpstr>Презентация PowerPoint</vt:lpstr>
      <vt:lpstr>Описание модели</vt:lpstr>
      <vt:lpstr>Официальный сайт школы</vt:lpstr>
      <vt:lpstr>Официальный паблик школы</vt:lpstr>
      <vt:lpstr>TV-студия «ШАНС»  (группа в Вконтакте https://vk.com/chancetv80)</vt:lpstr>
      <vt:lpstr>Газета «Наша школа»</vt:lpstr>
      <vt:lpstr>Образовательная платформа «Сферум»</vt:lpstr>
      <vt:lpstr>Медиацентр</vt:lpstr>
      <vt:lpstr>VK-мессенджер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Медиапространство  средней школы № 80</dc:title>
  <dc:creator>Иванова Марина Александровна</dc:creator>
  <cp:lastModifiedBy>Иванова Марина Александровна</cp:lastModifiedBy>
  <cp:revision>23</cp:revision>
  <dcterms:created xsi:type="dcterms:W3CDTF">2023-05-03T09:04:19Z</dcterms:created>
  <dcterms:modified xsi:type="dcterms:W3CDTF">2023-08-22T09:12:46Z</dcterms:modified>
</cp:coreProperties>
</file>