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0" r:id="rId4"/>
    <p:sldId id="263" r:id="rId5"/>
    <p:sldId id="259" r:id="rId6"/>
    <p:sldId id="258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8705D-2605-413E-82A1-D183CA66419F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129FB05-78C0-4B4D-BAE3-9BC23A1D1E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8705D-2605-413E-82A1-D183CA66419F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FB05-78C0-4B4D-BAE3-9BC23A1D1E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8705D-2605-413E-82A1-D183CA66419F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FB05-78C0-4B4D-BAE3-9BC23A1D1E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8705D-2605-413E-82A1-D183CA66419F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129FB05-78C0-4B4D-BAE3-9BC23A1D1E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8705D-2605-413E-82A1-D183CA66419F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FB05-78C0-4B4D-BAE3-9BC23A1D1E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8705D-2605-413E-82A1-D183CA66419F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FB05-78C0-4B4D-BAE3-9BC23A1D1E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8705D-2605-413E-82A1-D183CA66419F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129FB05-78C0-4B4D-BAE3-9BC23A1D1E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8705D-2605-413E-82A1-D183CA66419F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FB05-78C0-4B4D-BAE3-9BC23A1D1E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8705D-2605-413E-82A1-D183CA66419F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FB05-78C0-4B4D-BAE3-9BC23A1D1E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8705D-2605-413E-82A1-D183CA66419F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FB05-78C0-4B4D-BAE3-9BC23A1D1E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8705D-2605-413E-82A1-D183CA66419F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FB05-78C0-4B4D-BAE3-9BC23A1D1E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7E8705D-2605-413E-82A1-D183CA66419F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129FB05-78C0-4B4D-BAE3-9BC23A1D1E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7%D0%B0%D0%BF%D0%B0%D1%85" TargetMode="External"/><Relationship Id="rId2" Type="http://schemas.openxmlformats.org/officeDocument/2006/relationships/hyperlink" Target="https://ru.wikipedia.org/wiki/%D0%9E%D1%89%D1%83%D1%89%D0%B5%D0%BD%D0%B8%D0%B5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gif"/><Relationship Id="rId5" Type="http://schemas.openxmlformats.org/officeDocument/2006/relationships/hyperlink" Target="https://ru.wikipedia.org/wiki/%D0%96%D0%B8%D0%B2%D0%BE%D1%82%D0%BD%D1%8B%D0%B5" TargetMode="External"/><Relationship Id="rId4" Type="http://schemas.openxmlformats.org/officeDocument/2006/relationships/hyperlink" Target="https://ru.wikipedia.org/wiki/%D0%92%D0%BE%D0%B7%D0%B4%D1%83%D1%85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357298"/>
            <a:ext cx="8458200" cy="122237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                 </a:t>
            </a:r>
            <a:r>
              <a:rPr lang="ru-RU" dirty="0" smtClean="0">
                <a:solidFill>
                  <a:srgbClr val="FF0000"/>
                </a:solidFill>
              </a:rPr>
              <a:t>     обоняние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28" y="2857496"/>
            <a:ext cx="3124192" cy="2371704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Окружающий мир </a:t>
            </a:r>
          </a:p>
          <a:p>
            <a:pPr algn="r"/>
            <a:r>
              <a:rPr lang="ru-RU" dirty="0" smtClean="0"/>
              <a:t>4 класс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обоняние  - что это такое?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624390" cy="4724400"/>
          </a:xfrm>
        </p:spPr>
        <p:txBody>
          <a:bodyPr>
            <a:normAutofit fontScale="85000" lnSpcReduction="20000"/>
          </a:bodyPr>
          <a:lstStyle/>
          <a:p>
            <a:pPr marL="342900" lvl="2" indent="-342900">
              <a:buFont typeface="Wingdings 2"/>
              <a:buChar char=""/>
            </a:pPr>
            <a:r>
              <a:rPr lang="ru-RU" sz="4000" b="1" dirty="0" err="1" smtClean="0"/>
              <a:t>Обоня́ние</a:t>
            </a:r>
            <a:r>
              <a:rPr lang="ru-RU" sz="4000" dirty="0" smtClean="0"/>
              <a:t> — </a:t>
            </a:r>
            <a:r>
              <a:rPr lang="ru-RU" sz="4000" dirty="0" smtClean="0">
                <a:hlinkClick r:id="rId2" tooltip="Ощущение"/>
              </a:rPr>
              <a:t>ощущение</a:t>
            </a:r>
            <a:r>
              <a:rPr lang="ru-RU" sz="4000" dirty="0" smtClean="0"/>
              <a:t> </a:t>
            </a:r>
            <a:r>
              <a:rPr lang="ru-RU" sz="4000" dirty="0" smtClean="0">
                <a:hlinkClick r:id="rId3" tooltip="Запах"/>
              </a:rPr>
              <a:t>запаха</a:t>
            </a:r>
            <a:r>
              <a:rPr lang="ru-RU" sz="4000" dirty="0" smtClean="0"/>
              <a:t>, способность определять запах веществ, рассеянных в </a:t>
            </a:r>
            <a:r>
              <a:rPr lang="ru-RU" sz="4000" dirty="0" smtClean="0">
                <a:hlinkClick r:id="rId4" tooltip="Воздух"/>
              </a:rPr>
              <a:t>воздухе</a:t>
            </a:r>
            <a:r>
              <a:rPr lang="ru-RU" sz="4000" dirty="0" smtClean="0"/>
              <a:t> (или растворенных в воде — для </a:t>
            </a:r>
            <a:r>
              <a:rPr lang="ru-RU" sz="4000" dirty="0" smtClean="0">
                <a:hlinkClick r:id="rId5" tooltip="Животные"/>
              </a:rPr>
              <a:t>животных</a:t>
            </a:r>
            <a:r>
              <a:rPr lang="ru-RU" sz="4000" dirty="0" smtClean="0"/>
              <a:t>, живущих в ней).</a:t>
            </a:r>
          </a:p>
          <a:p>
            <a:endParaRPr lang="ru-RU" dirty="0"/>
          </a:p>
        </p:txBody>
      </p:sp>
      <p:pic>
        <p:nvPicPr>
          <p:cNvPr id="5122" name="Picture 2" descr="C:\Documents and Settings\Admin\Мои документы\Downloads\0206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6302" y="1928802"/>
            <a:ext cx="4000540" cy="400054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Мои документы\Downloads\img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345" y="357166"/>
            <a:ext cx="8347131" cy="626034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1444" y="142852"/>
            <a:ext cx="8648274" cy="164307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На основание многовекового опыта люди выделили шесть «основных» запахов: цветочный, фруктовый, зловонный, пряный, смолистый (как скипидар), и запах гари.</a:t>
            </a:r>
            <a:endParaRPr lang="ru-RU" sz="2400" dirty="0"/>
          </a:p>
        </p:txBody>
      </p:sp>
      <p:pic>
        <p:nvPicPr>
          <p:cNvPr id="8" name="Picture 3" descr="C:\Documents and Settings\Admin\Мои документы\Downloads\badsmellstink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500570"/>
            <a:ext cx="2617657" cy="2071702"/>
          </a:xfrm>
          <a:prstGeom prst="rect">
            <a:avLst/>
          </a:prstGeom>
          <a:noFill/>
        </p:spPr>
      </p:pic>
      <p:pic>
        <p:nvPicPr>
          <p:cNvPr id="7170" name="Picture 2" descr="C:\Documents and Settings\Admin\Мои документы\Downloads\загруженное (1)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989" y="1969067"/>
            <a:ext cx="2790814" cy="2388627"/>
          </a:xfrm>
          <a:prstGeom prst="rect">
            <a:avLst/>
          </a:prstGeom>
          <a:noFill/>
        </p:spPr>
      </p:pic>
      <p:pic>
        <p:nvPicPr>
          <p:cNvPr id="7171" name="Picture 3" descr="C:\Documents and Settings\Admin\Мои документы\Downloads\35549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1428736"/>
            <a:ext cx="2571768" cy="2683281"/>
          </a:xfrm>
          <a:prstGeom prst="rect">
            <a:avLst/>
          </a:prstGeom>
          <a:noFill/>
        </p:spPr>
      </p:pic>
      <p:pic>
        <p:nvPicPr>
          <p:cNvPr id="7172" name="Picture 4" descr="C:\Documents and Settings\Admin\Мои документы\Downloads\125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5074" y="4572008"/>
            <a:ext cx="2786080" cy="1858581"/>
          </a:xfrm>
          <a:prstGeom prst="rect">
            <a:avLst/>
          </a:prstGeom>
          <a:noFill/>
        </p:spPr>
      </p:pic>
      <p:pic>
        <p:nvPicPr>
          <p:cNvPr id="7173" name="Picture 5" descr="C:\Documents and Settings\Admin\Мои документы\Downloads\6e53605afdb77f9a7ec8b240c0c1c75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14678" y="4429132"/>
            <a:ext cx="2762075" cy="2073681"/>
          </a:xfrm>
          <a:prstGeom prst="rect">
            <a:avLst/>
          </a:prstGeom>
          <a:noFill/>
        </p:spPr>
      </p:pic>
      <p:pic>
        <p:nvPicPr>
          <p:cNvPr id="7174" name="Picture 6" descr="C:\Documents and Settings\Admin\Мои документы\Downloads\123849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00430" y="1357298"/>
            <a:ext cx="2357434" cy="299787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Admin\Мои документы\Downloads\0008-008-Organ-obonjanija-no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8667810" cy="650085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        </a:t>
            </a:r>
            <a:r>
              <a:rPr lang="ru-RU" dirty="0" smtClean="0">
                <a:solidFill>
                  <a:srgbClr val="00B0F0"/>
                </a:solidFill>
              </a:rPr>
              <a:t>обоняние  у  животных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214422"/>
            <a:ext cx="4210080" cy="564357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У животных обоняние является еще более важным чувством. Оно помогает им находить пищу, обнаруживать врагов, подыскивать себе пару.</a:t>
            </a:r>
          </a:p>
          <a:p>
            <a:r>
              <a:rPr lang="ru-RU" dirty="0" smtClean="0"/>
              <a:t>Из позвоночных животных обоняние довольно остро у рыб. Они воспринимают запах ноздрями, которые имеют форму ямок часто с вытянутыми краями в виде трубочек.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7" name="Picture 3" descr="C:\Documents and Settings\Admin\Мои документы\Downloads\4-19-gru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6939" y="2214554"/>
            <a:ext cx="4504661" cy="3374875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214554"/>
            <a:ext cx="8458200" cy="9144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</a:rPr>
              <a:t>Спасибо за внимание!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64</TotalTime>
  <Words>99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Franklin Gothic Book</vt:lpstr>
      <vt:lpstr>Franklin Gothic Medium</vt:lpstr>
      <vt:lpstr>Wingdings 2</vt:lpstr>
      <vt:lpstr>Трек</vt:lpstr>
      <vt:lpstr>                         обоняние</vt:lpstr>
      <vt:lpstr>обоняние  - что это такое?</vt:lpstr>
      <vt:lpstr>Презентация PowerPoint</vt:lpstr>
      <vt:lpstr>Презентация PowerPoint</vt:lpstr>
      <vt:lpstr>Презентация PowerPoint</vt:lpstr>
      <vt:lpstr>               обоняние  у  животных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обоняние</dc:title>
  <dc:creator>Admin</dc:creator>
  <cp:lastModifiedBy>admin</cp:lastModifiedBy>
  <cp:revision>8</cp:revision>
  <dcterms:created xsi:type="dcterms:W3CDTF">2015-01-20T14:29:02Z</dcterms:created>
  <dcterms:modified xsi:type="dcterms:W3CDTF">2022-02-01T17:33:34Z</dcterms:modified>
</cp:coreProperties>
</file>