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0178B7-A494-E745-8D90-570F67F0F79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A9B206-4B58-E84B-B8FA-04FFF44A81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71600" y="1113692"/>
            <a:ext cx="7420708" cy="2131877"/>
          </a:xfrm>
        </p:spPr>
        <p:txBody>
          <a:bodyPr/>
          <a:lstStyle/>
          <a:p>
            <a:r>
              <a:rPr lang="ru-RU" dirty="0" smtClean="0"/>
              <a:t>	Орган - вкуса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682" y="3644153"/>
            <a:ext cx="7086600" cy="1752600"/>
          </a:xfrm>
        </p:spPr>
        <p:txBody>
          <a:bodyPr/>
          <a:lstStyle/>
          <a:p>
            <a:r>
              <a:rPr lang="ru-RU" dirty="0" smtClean="0"/>
              <a:t>Окружающий мир 4 класс</a:t>
            </a:r>
            <a:endParaRPr lang="ru-RU" dirty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900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4815025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ru-RU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СПАСИБО ЗА ВНИМАНИЕ!</a:t>
            </a:r>
            <a:endParaRPr lang="ru-RU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4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– ОРГАН ВКУСА</a:t>
            </a:r>
            <a:endParaRPr lang="ru-RU" dirty="0"/>
          </a:p>
        </p:txBody>
      </p:sp>
      <p:pic>
        <p:nvPicPr>
          <p:cNvPr id="5" name="Рисунок 4" descr="93c561bf74ee03571ce4ef62f0f4ec9c-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02" b="-5650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Язык позволяет  нам </a:t>
            </a:r>
          </a:p>
          <a:p>
            <a:r>
              <a:rPr lang="ru-RU" sz="2800" b="1" dirty="0" smtClean="0"/>
              <a:t>различать вкусы,</a:t>
            </a:r>
          </a:p>
          <a:p>
            <a:r>
              <a:rPr lang="ru-RU" sz="2800" b="1" dirty="0" smtClean="0"/>
              <a:t>ощущать разницу</a:t>
            </a:r>
          </a:p>
          <a:p>
            <a:r>
              <a:rPr lang="ru-RU" sz="2800" b="1" dirty="0" smtClean="0"/>
              <a:t>Т</a:t>
            </a:r>
            <a:r>
              <a:rPr lang="ru-RU" sz="2800" b="1" dirty="0"/>
              <a:t>емператур. Мы</a:t>
            </a:r>
          </a:p>
          <a:p>
            <a:r>
              <a:rPr lang="ru-RU" sz="2800" b="1" dirty="0"/>
              <a:t>можем отличить </a:t>
            </a:r>
          </a:p>
          <a:p>
            <a:r>
              <a:rPr lang="ru-RU" sz="2800" b="1" dirty="0"/>
              <a:t>горячее от</a:t>
            </a:r>
          </a:p>
          <a:p>
            <a:r>
              <a:rPr lang="ru-RU" sz="2800" b="1" dirty="0"/>
              <a:t>холодного,</a:t>
            </a:r>
          </a:p>
          <a:p>
            <a:r>
              <a:rPr lang="ru-RU" sz="2800" b="1" dirty="0"/>
              <a:t>соленое от </a:t>
            </a:r>
          </a:p>
          <a:p>
            <a:r>
              <a:rPr lang="ru-RU" sz="2800" b="1" dirty="0" smtClean="0"/>
              <a:t>сладкого.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7277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46261" y="493928"/>
            <a:ext cx="3429000" cy="1290380"/>
          </a:xfrm>
        </p:spPr>
        <p:txBody>
          <a:bodyPr/>
          <a:lstStyle/>
          <a:p>
            <a:r>
              <a:rPr lang="ru-RU" dirty="0" smtClean="0"/>
              <a:t>ФУНКЦИИ ЯЗЫКА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61" b="-2196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1.Определяет температуру и </a:t>
            </a:r>
          </a:p>
          <a:p>
            <a:r>
              <a:rPr lang="ru-RU" sz="2800" b="1" dirty="0" smtClean="0"/>
              <a:t>вкус пищи.</a:t>
            </a:r>
          </a:p>
          <a:p>
            <a:r>
              <a:rPr lang="ru-RU" sz="2800" b="1" dirty="0" smtClean="0"/>
              <a:t>2.Перемешивает пищу со слюной.</a:t>
            </a:r>
          </a:p>
          <a:p>
            <a:r>
              <a:rPr lang="ru-RU" sz="2800" b="1" dirty="0" smtClean="0"/>
              <a:t>3.Обеспечевает глотание.</a:t>
            </a:r>
          </a:p>
          <a:p>
            <a:r>
              <a:rPr lang="ru-RU" sz="2800" b="1" dirty="0" smtClean="0"/>
              <a:t>4.Участвует в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1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16" b="-39816"/>
          <a:stretch>
            <a:fillRect/>
          </a:stretch>
        </p:blipFill>
        <p:spPr>
          <a:xfrm>
            <a:off x="723331" y="272955"/>
            <a:ext cx="4408227" cy="60732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7897" y="956148"/>
            <a:ext cx="3429000" cy="17324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 каждый вкус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солёный, горький, кислый или сладкий ,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отвечает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определенная  зона языка.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Так расположены на языке вкусовые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рецепторы,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которые  помогают определить вкус.</a:t>
            </a:r>
          </a:p>
        </p:txBody>
      </p:sp>
    </p:spTree>
    <p:extLst>
      <p:ext uri="{BB962C8B-B14F-4D97-AF65-F5344CB8AC3E}">
        <p14:creationId xmlns:p14="http://schemas.microsoft.com/office/powerpoint/2010/main" val="193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res-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99" b="-89899"/>
          <a:stretch>
            <a:fillRect/>
          </a:stretch>
        </p:blipFill>
        <p:spPr>
          <a:xfrm>
            <a:off x="1037230" y="779929"/>
            <a:ext cx="4367011" cy="55895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4639" y="627797"/>
            <a:ext cx="2806724" cy="508720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Как это происходит? На языке есть особые бугорки, покрытые тончайшими волосками . Мы чувствуем вкус, когда микрочастицы пищи ударяются в эти волоски.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201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ХОТИТЕ УВИДЕТЬ ЯЗЫК ЧЕЛОВЕКА ПОД МИКРОСКОПОМ?</a:t>
            </a:r>
            <a:endParaRPr lang="ru-RU" dirty="0"/>
          </a:p>
        </p:txBody>
      </p:sp>
      <p:pic>
        <p:nvPicPr>
          <p:cNvPr id="4" name="Содержимое 3" descr="imag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" b="-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51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 БЕРЕЧЬ НЕЗАМЕНИМЫЙ ОРГАН ВКУСА?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ПОСЛЕ ПРИ</a:t>
            </a:r>
            <a:r>
              <a:rPr lang="en-US" sz="1800" dirty="0" err="1" smtClean="0"/>
              <a:t>Ё</a:t>
            </a:r>
            <a:r>
              <a:rPr lang="ru-RU" sz="1800" dirty="0" smtClean="0"/>
              <a:t>МА ПИЩИ НУЖНО ПРОПОЛОСКАТЬ РОТ!</a:t>
            </a:r>
            <a:endParaRPr lang="ru-RU" sz="1800" dirty="0"/>
          </a:p>
        </p:txBody>
      </p:sp>
      <p:pic>
        <p:nvPicPr>
          <p:cNvPr id="7" name="Содержимое 6" descr="images-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55" b="-4205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/>
              <a:t>РЕГУЛЯРНО ОЧИЩАТЬ ЯЗЫК ОТ НАЛ</a:t>
            </a:r>
            <a:r>
              <a:rPr lang="en-US" sz="1800" dirty="0" err="1" smtClean="0"/>
              <a:t>Ё</a:t>
            </a:r>
            <a:r>
              <a:rPr lang="ru-RU" sz="1800" dirty="0" smtClean="0"/>
              <a:t>ТА ,ЧТОБЫ ИЗБЕЖАТЬ ПОПОДАНИЕ ИНФЕКЦИИ!</a:t>
            </a:r>
            <a:endParaRPr lang="ru-RU" sz="1800" dirty="0"/>
          </a:p>
        </p:txBody>
      </p:sp>
      <p:pic>
        <p:nvPicPr>
          <p:cNvPr id="8" name="Содержимое 7" descr="images-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26" b="-27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3668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КУРИТЬ!!!!!!</a:t>
            </a:r>
            <a:endParaRPr lang="ru-RU" dirty="0"/>
          </a:p>
        </p:txBody>
      </p:sp>
      <p:pic>
        <p:nvPicPr>
          <p:cNvPr id="4" name="Содержимое 3" descr="images-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8" r="-6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46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4903627"/>
          </a:xfrm>
        </p:spPr>
        <p:txBody>
          <a:bodyPr/>
          <a:lstStyle/>
          <a:p>
            <a:r>
              <a:rPr lang="ru-RU" dirty="0" smtClean="0"/>
              <a:t>НЕЛЬЗЯ ЕСТЬ ГОРЯЧУЮ ПИЩУ!!!!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 ТАКЖЕ НЕ БРАТЬ В РОТ ОСТРЫЕ ПРЕДМЕТЫ!!!!!!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4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адиция">
  <a:themeElements>
    <a:clrScheme name="Традиция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Традиция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Традиция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77</TotalTime>
  <Words>151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Candara</vt:lpstr>
      <vt:lpstr>Wingdings</vt:lpstr>
      <vt:lpstr>Традиция</vt:lpstr>
      <vt:lpstr> Орган - вкуса</vt:lpstr>
      <vt:lpstr>ЯЗЫК – ОРГАН ВКУСА</vt:lpstr>
      <vt:lpstr>ФУНКЦИИ ЯЗЫКА</vt:lpstr>
      <vt:lpstr>Презентация PowerPoint</vt:lpstr>
      <vt:lpstr>Презентация PowerPoint</vt:lpstr>
      <vt:lpstr>ХОТИТЕ УВИДЕТЬ ЯЗЫК ЧЕЛОВЕКА ПОД МИКРОСКОПОМ?</vt:lpstr>
      <vt:lpstr>КАК БЕРЕЧЬ НЕЗАМЕНИМЫЙ ОРГАН ВКУСА?</vt:lpstr>
      <vt:lpstr>НЕ КУРИТЬ!!!!!!</vt:lpstr>
      <vt:lpstr>НЕЛЬЗЯ ЕСТЬ ГОРЯЧУЮ ПИЩУ!!!!  А ТАКЖЕ НЕ БРАТЬ В РОТ ОСТРЫЕ ПРЕДМЕТЫ!!!!!! 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Орган - вкуса</dc:title>
  <dc:creator>Аленка</dc:creator>
  <cp:lastModifiedBy>admin</cp:lastModifiedBy>
  <cp:revision>9</cp:revision>
  <dcterms:created xsi:type="dcterms:W3CDTF">2015-01-19T18:47:43Z</dcterms:created>
  <dcterms:modified xsi:type="dcterms:W3CDTF">2022-02-01T17:32:19Z</dcterms:modified>
</cp:coreProperties>
</file>