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1CF2D33-8FD5-455C-83F3-BD776C2EFC2F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1015C35-1B30-4DC4-A1B0-E3A589D68C3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2000">
        <p:pull/>
      </p:transition>
    </mc:Choice>
    <mc:Fallback>
      <p:transition spd="slow" advClick="0" advTm="200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2D33-8FD5-455C-83F3-BD776C2EFC2F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5C35-1B30-4DC4-A1B0-E3A589D68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2000">
        <p:pull/>
      </p:transition>
    </mc:Choice>
    <mc:Fallback>
      <p:transition spd="slow" advClick="0" advTm="200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2D33-8FD5-455C-83F3-BD776C2EFC2F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5C35-1B30-4DC4-A1B0-E3A589D68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2000">
        <p:pull/>
      </p:transition>
    </mc:Choice>
    <mc:Fallback>
      <p:transition spd="slow" advClick="0" advTm="200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1CF2D33-8FD5-455C-83F3-BD776C2EFC2F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015C35-1B30-4DC4-A1B0-E3A589D68C3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2000">
        <p:pull/>
      </p:transition>
    </mc:Choice>
    <mc:Fallback>
      <p:transition spd="slow" advClick="0" advTm="200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1CF2D33-8FD5-455C-83F3-BD776C2EFC2F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1015C35-1B30-4DC4-A1B0-E3A589D68C3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2000">
        <p:pull/>
      </p:transition>
    </mc:Choice>
    <mc:Fallback>
      <p:transition spd="slow" advClick="0" advTm="200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2D33-8FD5-455C-83F3-BD776C2EFC2F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5C35-1B30-4DC4-A1B0-E3A589D68C3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2000">
        <p:pull/>
      </p:transition>
    </mc:Choice>
    <mc:Fallback>
      <p:transition spd="slow" advClick="0" advTm="200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2D33-8FD5-455C-83F3-BD776C2EFC2F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5C35-1B30-4DC4-A1B0-E3A589D68C3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2000">
        <p:pull/>
      </p:transition>
    </mc:Choice>
    <mc:Fallback>
      <p:transition spd="slow" advClick="0" advTm="200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CF2D33-8FD5-455C-83F3-BD776C2EFC2F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015C35-1B30-4DC4-A1B0-E3A589D68C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2000">
        <p:pull/>
      </p:transition>
    </mc:Choice>
    <mc:Fallback>
      <p:transition spd="slow" advClick="0" advTm="200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2D33-8FD5-455C-83F3-BD776C2EFC2F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5C35-1B30-4DC4-A1B0-E3A589D68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2000">
        <p:pull/>
      </p:transition>
    </mc:Choice>
    <mc:Fallback>
      <p:transition spd="slow" advClick="0" advTm="200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1CF2D33-8FD5-455C-83F3-BD776C2EFC2F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015C35-1B30-4DC4-A1B0-E3A589D68C3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2000">
        <p:pull/>
      </p:transition>
    </mc:Choice>
    <mc:Fallback>
      <p:transition spd="slow" advClick="0" advTm="200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CF2D33-8FD5-455C-83F3-BD776C2EFC2F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015C35-1B30-4DC4-A1B0-E3A589D68C3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2000">
        <p:pull/>
      </p:transition>
    </mc:Choice>
    <mc:Fallback>
      <p:transition spd="slow" advClick="0" advTm="200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CF2D33-8FD5-455C-83F3-BD776C2EFC2F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1015C35-1B30-4DC4-A1B0-E3A589D68C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>
    <mc:Choice xmlns:p14="http://schemas.microsoft.com/office/powerpoint/2010/main" Requires="p14">
      <p:transition spd="slow" p14:dur="15000" advClick="0" advTm="2000">
        <p:pull/>
      </p:transition>
    </mc:Choice>
    <mc:Fallback>
      <p:transition spd="slow" advClick="0" advTm="2000">
        <p:pull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4116" y="873820"/>
            <a:ext cx="6798496" cy="5098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3384376" cy="1296144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chemeClr val="tx1"/>
                </a:solidFill>
              </a:rPr>
              <a:t>Традиции моей семьи</a:t>
            </a:r>
            <a:endParaRPr lang="ru-RU" sz="4000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060848"/>
            <a:ext cx="3240360" cy="13624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Антонова Анастасия,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средняя школа № 80,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3 Б класс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39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000">
        <p:pull/>
      </p:transition>
    </mc:Choice>
    <mc:Fallback>
      <p:transition spd="slow" advClick="0" advTm="1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742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У нашей семьи добрые традиции, и я с большим удовольствием, расскажу о некоторых из них. Они объединяют нас, делают нашу жизнь еще радостнее и интереснее.</a:t>
            </a:r>
            <a:endParaRPr lang="ru-RU" dirty="0"/>
          </a:p>
        </p:txBody>
      </p:sp>
      <p:pic>
        <p:nvPicPr>
          <p:cNvPr id="1026" name="Picture 2" descr="C:\Users\HOM-PC\Desktop\Задания Алексей\презентация настя\слайд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83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2000">
        <p:pull/>
      </p:transition>
    </mc:Choice>
    <mc:Fallback>
      <p:transition spd="slow" advClick="0" advTm="2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HOM-PC\Desktop\Задания Алексей\презентация настя\слайд 3.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2" t="42895" r="17815" b="995"/>
          <a:stretch/>
        </p:blipFill>
        <p:spPr bwMode="auto">
          <a:xfrm rot="5400000">
            <a:off x="-341159" y="3927974"/>
            <a:ext cx="3455388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94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нас есть спортивные традиции.</a:t>
            </a:r>
            <a:br>
              <a:rPr lang="ru-RU" dirty="0" smtClean="0"/>
            </a:br>
            <a:r>
              <a:rPr lang="ru-RU" dirty="0" smtClean="0"/>
              <a:t>В выходные дни мы всей семьей занимаемся спортом: катаемся на лыжах, коньках, </a:t>
            </a:r>
            <a:br>
              <a:rPr lang="ru-RU" dirty="0" smtClean="0"/>
            </a:br>
            <a:r>
              <a:rPr lang="ru-RU" dirty="0" smtClean="0"/>
              <a:t>велосипедах,</a:t>
            </a:r>
            <a:br>
              <a:rPr lang="ru-RU" dirty="0" smtClean="0"/>
            </a:br>
            <a:r>
              <a:rPr lang="ru-RU" dirty="0" smtClean="0"/>
              <a:t>плаваем в бассейне,</a:t>
            </a:r>
            <a:endParaRPr lang="ru-RU" dirty="0"/>
          </a:p>
        </p:txBody>
      </p:sp>
      <p:pic>
        <p:nvPicPr>
          <p:cNvPr id="2051" name="Picture 3" descr="C:\Users\HOM-PC\Desktop\Задания Алексей\презентация настя\слайд 3.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820" y="3500884"/>
            <a:ext cx="3455387" cy="259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OM-PC\Desktop\Задания Алексей\презентация настя\слайд 3.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23926" y="2564902"/>
            <a:ext cx="4608513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86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2000">
        <p:pull/>
      </p:transition>
    </mc:Choice>
    <mc:Fallback>
      <p:transition spd="slow" advClick="0" advTm="2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Отпуск и каникулы. </a:t>
            </a:r>
            <a:br>
              <a:rPr lang="ru-RU" dirty="0" smtClean="0"/>
            </a:br>
            <a:r>
              <a:rPr lang="ru-RU" dirty="0" smtClean="0"/>
              <a:t>В это время мы ездим к родственникам и друзьям, путешествуем.</a:t>
            </a:r>
            <a:endParaRPr lang="ru-RU" dirty="0"/>
          </a:p>
        </p:txBody>
      </p:sp>
      <p:pic>
        <p:nvPicPr>
          <p:cNvPr id="3075" name="Picture 3" descr="C:\Users\HOM-PC\Desktop\Задания Алексей\презентация настя\Слайд 4.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498" y="2114855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OM-PC\Desktop\Задания Алексей\презентация настя\слайд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3737655"/>
            <a:ext cx="2340259" cy="31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HOM-PC\Desktop\Задания Алексей\презентация настя\Слайд 4.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837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2000">
        <p:pull/>
      </p:transition>
    </mc:Choice>
    <mc:Fallback>
      <p:transition spd="slow" advClick="0" advTm="2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0823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Все праздники мы стараемся проводить вместе: Дни рождения, </a:t>
            </a:r>
            <a:br>
              <a:rPr lang="ru-RU" dirty="0" smtClean="0"/>
            </a:br>
            <a:r>
              <a:rPr lang="ru-RU" dirty="0" smtClean="0"/>
              <a:t>Новый год. </a:t>
            </a:r>
            <a:br>
              <a:rPr lang="ru-RU" dirty="0" smtClean="0"/>
            </a:br>
            <a:r>
              <a:rPr lang="ru-RU" dirty="0" smtClean="0"/>
              <a:t>В эти дни мы готовим друг другу подарки, поздравляем, </a:t>
            </a:r>
            <a:br>
              <a:rPr lang="ru-RU" dirty="0" smtClean="0"/>
            </a:br>
            <a:r>
              <a:rPr lang="ru-RU" dirty="0" smtClean="0"/>
              <a:t>собираемся за столом, </a:t>
            </a:r>
            <a:br>
              <a:rPr lang="ru-RU" dirty="0" smtClean="0"/>
            </a:br>
            <a:r>
              <a:rPr lang="ru-RU" dirty="0" smtClean="0"/>
              <a:t>радуемся.</a:t>
            </a:r>
            <a:endParaRPr lang="ru-RU" dirty="0"/>
          </a:p>
        </p:txBody>
      </p:sp>
      <p:pic>
        <p:nvPicPr>
          <p:cNvPr id="4098" name="Picture 2" descr="C:\Users\HOM-PC\Desktop\Задания Алексей\презентация настя\слайд 3 или 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24896" r="-259" b="27333"/>
          <a:stretch/>
        </p:blipFill>
        <p:spPr bwMode="auto">
          <a:xfrm rot="5400000">
            <a:off x="4605139" y="2758068"/>
            <a:ext cx="5956161" cy="213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OM-PC\Desktop\Задания Алексей\презентация настя\слайд 5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OM-PC\Desktop\Задания Алексей\презентация настя\Слайд 5.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22" y="3869024"/>
            <a:ext cx="36484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3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Click="0" advTm="2000">
        <p:pull/>
      </p:transition>
    </mc:Choice>
    <mc:Fallback>
      <p:transition spd="slow" advClick="0" advTm="2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759340"/>
          </a:xfrm>
        </p:spPr>
        <p:txBody>
          <a:bodyPr>
            <a:noAutofit/>
          </a:bodyPr>
          <a:lstStyle/>
          <a:p>
            <a:r>
              <a:rPr lang="ru-RU" sz="2100" dirty="0" smtClean="0"/>
              <a:t>9 мая «День победы». Самый трогательный праздник. Каждый год в этот день мы ездим по разным городам-героям, посещаем музеи и парки, посвященные этому празднику. Смотрим вечером салют.</a:t>
            </a:r>
            <a:endParaRPr lang="ru-RU" sz="2100" dirty="0"/>
          </a:p>
        </p:txBody>
      </p:sp>
      <p:pic>
        <p:nvPicPr>
          <p:cNvPr id="5122" name="Picture 2" descr="C:\Users\HOM-PC\Desktop\Задания Алексей\презентация настя\слайд 6.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03333"/>
            <a:ext cx="3411895" cy="25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OM-PC\Desktop\Задания Алексей\презентация настя\Слайд 6.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25"/>
          <a:stretch/>
        </p:blipFill>
        <p:spPr bwMode="auto">
          <a:xfrm rot="5400000">
            <a:off x="5944107" y="1984886"/>
            <a:ext cx="3141481" cy="199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OM-PC\Desktop\Задания Алексей\презентация настя\Слайд 6.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95954" y="4880626"/>
            <a:ext cx="2237612" cy="167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HOM-PC\Desktop\Задания Алексей\презентация настя\Слайд 6.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3978"/>
            <a:ext cx="189021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HOM-PC\Desktop\Задания Алексей\презентация настя\Слайд 6.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641" y="4620387"/>
            <a:ext cx="2983484" cy="223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87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Click="0" advTm="2000">
        <p:pull/>
      </p:transition>
    </mc:Choice>
    <mc:Fallback>
      <p:transition spd="slow" advClick="0" advTm="2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240360" cy="293833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Берегите</a:t>
            </a:r>
            <a:br>
              <a:rPr lang="ru-RU" dirty="0" smtClean="0"/>
            </a:br>
            <a:r>
              <a:rPr lang="ru-RU" dirty="0" smtClean="0"/>
              <a:t>семейные традиции</a:t>
            </a:r>
            <a:endParaRPr lang="ru-RU" dirty="0"/>
          </a:p>
        </p:txBody>
      </p:sp>
      <p:pic>
        <p:nvPicPr>
          <p:cNvPr id="6146" name="Picture 2" descr="C:\Users\HOM-PC\Desktop\Задания Алексей\презентация настя\слайд 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73985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72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2000">
        <p:pull/>
      </p:transition>
    </mc:Choice>
    <mc:Fallback>
      <p:transition spd="slow" advClick="0" advTm="2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172</TotalTime>
  <Words>69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Традиции моей семьи</vt:lpstr>
      <vt:lpstr> У нашей семьи добрые традиции, и я с большим удовольствием, расскажу о некоторых из них. Они объединяют нас, делают нашу жизнь еще радостнее и интереснее.</vt:lpstr>
      <vt:lpstr>У нас есть спортивные традиции. В выходные дни мы всей семьей занимаемся спортом: катаемся на лыжах, коньках,  велосипедах, плаваем в бассейне,</vt:lpstr>
      <vt:lpstr>Отпуск и каникулы.  В это время мы ездим к родственникам и друзьям, путешествуем.</vt:lpstr>
      <vt:lpstr>Все праздники мы стараемся проводить вместе: Дни рождения,  Новый год.  В эти дни мы готовим друг другу подарки, поздравляем,  собираемся за столом,  радуемся.</vt:lpstr>
      <vt:lpstr>9 мая «День победы». Самый трогательный праздник. Каждый год в этот день мы ездим по разным городам-героям, посещаем музеи и парки, посвященные этому празднику. Смотрим вечером салют.</vt:lpstr>
      <vt:lpstr>Берегите семейные традиции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Традиции моей семьи</dc:title>
  <dc:creator>Пользователь Windows</dc:creator>
  <cp:lastModifiedBy>Пользователь Windows</cp:lastModifiedBy>
  <cp:revision>18</cp:revision>
  <dcterms:created xsi:type="dcterms:W3CDTF">2023-04-14T15:38:33Z</dcterms:created>
  <dcterms:modified xsi:type="dcterms:W3CDTF">2023-05-01T19:34:34Z</dcterms:modified>
</cp:coreProperties>
</file>