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8" r:id="rId8"/>
    <p:sldId id="265" r:id="rId9"/>
    <p:sldId id="266" r:id="rId10"/>
    <p:sldId id="262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20B3FE-539D-174A-B741-797F49DDD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BEA304-751B-8145-B911-842AD5D96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D56409-FCFE-8F49-989F-50C2C515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301AA7-7D7D-8E41-A633-0EF58BE9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D0AC4-6B0A-A74D-92F7-FD574E46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68B485-DF10-F047-8C7F-F4298F7E31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55FC44A2-1C00-DE48-9A23-CBDD187AD9DD}"/>
              </a:ext>
            </a:extLst>
          </p:cNvPr>
          <p:cNvSpPr/>
          <p:nvPr/>
        </p:nvSpPr>
        <p:spPr>
          <a:xfrm rot="5400000">
            <a:off x="1969477" y="1746334"/>
            <a:ext cx="5205047" cy="3365332"/>
          </a:xfrm>
          <a:prstGeom prst="hexagon">
            <a:avLst/>
          </a:prstGeom>
          <a:solidFill>
            <a:schemeClr val="bg1"/>
          </a:solidFill>
          <a:ln w="1333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42401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A5B5A9-23A9-FA4F-96E2-8F083D4D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AC287F-9D8A-2D4B-8A57-5A1BD4F3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B9621E-AE0F-8F48-ABFC-A5CAAC5C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95DE65-97F6-5F4B-80FC-B49EC4AE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297343-F659-D746-BB5D-E266D88C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13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B41859-1C4A-974A-B251-D64422C80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D8DB6D-1535-9547-8333-A8FABF94C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DEADAF-D589-3A4C-9844-A8CA958D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B4F158-F560-F54E-98F3-F36E0E18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CEE42A-8396-7A40-B654-29988463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4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3BC8B-D36C-EA4F-BCF4-153F5B9E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95974B-2B7D-5B43-8F2C-9087A0848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B59FD3-EDF9-8340-B3ED-3A8A433B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55C38B-7AC4-2C4A-8978-68C8B0A2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77B688-A733-0F45-950D-A8DCFB2C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10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CB86E-7D48-CC45-9627-B6CBEEB2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CEA997-B9D4-0043-A3C7-A14180D55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3959A-B45A-6246-BF82-6072D8C5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447073-3FC4-4242-A3BB-09468EFE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6013F3-99B8-9343-8B25-D6C297C1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36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FC9A1-2447-8242-BAAB-F33DC90E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9C5F26-92CC-EF4B-8C09-07496A99C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377A7D-FBC7-F241-82DA-BA5517C4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954645-4089-294D-A031-65BBCC1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2696E7-9736-A041-8F5E-17D9E2FC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CE2673-4996-614A-82F3-B1448713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9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E9A56-DC9D-E94D-86FE-97534A56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FF47E1-F0B4-884E-9D35-DCC75B4E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19ABBF-8FC4-C64A-83F9-DA2159451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3E5F93-A177-D848-9B44-2B8F46CE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F5F1E1-2228-EC45-8C24-EDEA9E8FD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4AFAC3D-1845-7846-BA0B-35C849B6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0F9EC28-C955-FC4C-B1CC-BE6D585B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FA2E97-D0F6-9E4C-90E9-B31BCC27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71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D2385-7FCE-9147-B415-96DE1FEB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E6A9D2-6A5D-6E43-8E2D-CB6A172D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60B5FD-EB29-074B-9702-9AECFCC0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933D66-668B-E14F-82AF-63A4E75A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14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7146CEB-560D-434F-A914-5338F81A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03C17E-FC59-7745-A5F2-E7CAF8CF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C8B8AF-EF99-C941-877E-A914527D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12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31979-1812-1F4F-BD3A-5B1C6F6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F7CE98-E54C-0F46-AF6E-C3D2F16A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15C837-A36F-BA4B-A695-442BB51E7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5E39F5-E4A2-2345-88B0-7B6579AC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F7FC83-CB3C-634A-8614-4CA365C0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32A26B-A3B6-5242-A1E2-F5984C3A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66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85EFA-B359-AE46-BD4C-CAE07627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DD3A679-AC4D-8548-B3C6-C3710A07F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97DAC2-9D6E-7940-A19A-3BC8EA9CE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B05F12-0F11-1444-8CE0-9CDCE149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834A6A-131A-6248-985F-DC0CE4CC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CDD850-47A7-AE4B-BF4E-DD0FCD3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87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0A360C6-2C40-7641-AD46-57919B38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1EDD1F-B68D-524F-9538-3A98E90E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1E40B4-1511-FB41-841F-C1C1620A5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62A2CA-179D-2E4B-BFA6-55C21DDD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F4AF7-17A5-6649-8D9D-02C8CCE20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E425D0-3765-C646-B578-B7D440CA52D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6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428868"/>
            <a:ext cx="3714776" cy="16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Наши семейные традиции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572008"/>
            <a:ext cx="6858000" cy="42862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Яна Купцова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386834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Каждый день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гуляем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котом</a:t>
            </a:r>
            <a:endParaRPr lang="ru-RU" dirty="0"/>
          </a:p>
        </p:txBody>
      </p:sp>
      <p:pic>
        <p:nvPicPr>
          <p:cNvPr id="4" name="Содержимое 3" descr="photo168296086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3868737" cy="217918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2143116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любим играть в настольные игры</a:t>
            </a:r>
          </a:p>
        </p:txBody>
      </p:sp>
      <p:pic>
        <p:nvPicPr>
          <p:cNvPr id="9" name="Содержимое 8" descr="photo1682960867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3357562"/>
            <a:ext cx="4316416" cy="24313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Иногда мы вместе готовим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шарлотку с яблоками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hoto1682960867 (5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236" y="1825625"/>
            <a:ext cx="2725698" cy="4351338"/>
          </a:xfrm>
        </p:spPr>
      </p:pic>
      <p:pic>
        <p:nvPicPr>
          <p:cNvPr id="6" name="Содержимое 5" descr="photo1682960867 (6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825625"/>
            <a:ext cx="2654259" cy="43513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Каждый год родители и брат приходят на мой отчетный концерт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hoto168296098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3886200" cy="2185988"/>
          </a:xfrm>
        </p:spPr>
      </p:pic>
      <p:pic>
        <p:nvPicPr>
          <p:cNvPr id="6" name="Содержимое 5" descr="photo1682960867 (1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3071810"/>
            <a:ext cx="3886200" cy="2185988"/>
          </a:xfrm>
        </p:spPr>
      </p:pic>
      <p:sp>
        <p:nvSpPr>
          <p:cNvPr id="7" name="Прямоугольник 6"/>
          <p:cNvSpPr/>
          <p:nvPr/>
        </p:nvSpPr>
        <p:spPr>
          <a:xfrm>
            <a:off x="3071802" y="557214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 люблю свою семью!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Наша семья очень любит путешествовать на машине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hoto1682960867 (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44" y="1825625"/>
            <a:ext cx="7735712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ездить в новые места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hoto1682960867 (2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7936" y="1825625"/>
            <a:ext cx="2447628" cy="435133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3143248"/>
            <a:ext cx="3886200" cy="138906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Это я в селе Лысые горы в пригороде Тамбова в ноябре 2022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Каждый год мы отдыхаем с палатками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Это Рыбинское водохранилище, 2021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hoto1682960299 (2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714620"/>
            <a:ext cx="4318029" cy="2428892"/>
          </a:xfrm>
        </p:spPr>
      </p:pic>
      <p:pic>
        <p:nvPicPr>
          <p:cNvPr id="6" name="Содержимое 5" descr="photo1682960299 (1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736" y="1825625"/>
            <a:ext cx="2451027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 в прошлом году мы отважились на поездку на машине до Черного моря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1714488"/>
            <a:ext cx="3868340" cy="6048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Где тоже жили в палатках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photo168296096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2886" y="2505075"/>
            <a:ext cx="2763441" cy="3684588"/>
          </a:xfrm>
        </p:spPr>
      </p:pic>
      <p:pic>
        <p:nvPicPr>
          <p:cNvPr id="8" name="Содержимое 7" descr="msg675593462-4669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91323" y="2505075"/>
            <a:ext cx="2763441" cy="36845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Каждое лето мы с папой ловим рыбу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571612"/>
            <a:ext cx="7085430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в этом году ловили уже весной – в прошлые выходные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01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4606" y="2547369"/>
            <a:ext cx="2400000" cy="3600000"/>
          </a:xfrm>
        </p:spPr>
      </p:pic>
      <p:pic>
        <p:nvPicPr>
          <p:cNvPr id="8" name="Содержимое 7" descr="photo1682960299 (3)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35314" y="2505075"/>
            <a:ext cx="2075459" cy="36845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 любим вместе собирать грибы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hoto168296088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543969"/>
            <a:ext cx="3886200" cy="29146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143248"/>
            <a:ext cx="3886200" cy="12461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этот раз кроме мухоморов в лесу ничего не было ;-)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выходные зимой и летом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часто бываем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 городом и делаем там шашлык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hoto168296029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236" y="1825625"/>
            <a:ext cx="2451027" cy="4351338"/>
          </a:xfrm>
        </p:spPr>
      </p:pic>
      <p:pic>
        <p:nvPicPr>
          <p:cNvPr id="7" name="Содержимое 6" descr="photo1682960867 (4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736" y="1825625"/>
            <a:ext cx="2451027" cy="4351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Зимой вместе катаемся на лыжах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hoto1682960867 (8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236" y="1825625"/>
            <a:ext cx="2451027" cy="4351338"/>
          </a:xfrm>
        </p:spPr>
      </p:pic>
      <p:pic>
        <p:nvPicPr>
          <p:cNvPr id="6" name="Содержимое 5" descr="photo1682960867 (7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6736" y="1825625"/>
            <a:ext cx="2451027" cy="4351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powerpointbase.com-1016</Template>
  <TotalTime>68</TotalTime>
  <Words>129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Наши семейные традиции</vt:lpstr>
      <vt:lpstr>Наша семья очень любит путешествовать на машине</vt:lpstr>
      <vt:lpstr>И ездить в новые места</vt:lpstr>
      <vt:lpstr>Каждый год мы отдыхаем с палатками Это Рыбинское водохранилище, 2021</vt:lpstr>
      <vt:lpstr>А в прошлом году мы отважились на поездку на машине до Черного моря</vt:lpstr>
      <vt:lpstr>Каждое лето мы с папой ловим рыбу</vt:lpstr>
      <vt:lpstr>И любим вместе собирать грибы</vt:lpstr>
      <vt:lpstr>В выходные зимой и летом часто бываем  за городом и делаем там шашлык</vt:lpstr>
      <vt:lpstr>Зимой вместе катаемся на лыжах</vt:lpstr>
      <vt:lpstr>Слайд 10</vt:lpstr>
      <vt:lpstr>Иногда мы вместе готовим  шарлотку с яблоками</vt:lpstr>
      <vt:lpstr>Каждый год родители и брат приходят на мой отчетный концерт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Добби</dc:creator>
  <cp:lastModifiedBy>Добби</cp:lastModifiedBy>
  <cp:revision>10</cp:revision>
  <dcterms:created xsi:type="dcterms:W3CDTF">2023-05-01T16:30:22Z</dcterms:created>
  <dcterms:modified xsi:type="dcterms:W3CDTF">2023-05-04T12:16:24Z</dcterms:modified>
</cp:coreProperties>
</file>