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613" y="797730"/>
            <a:ext cx="8039100" cy="87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5067" dirty="0">
                <a:solidFill>
                  <a:prstClr val="white"/>
                </a:solidFill>
                <a:latin typeface="Roboto Slab"/>
              </a:rPr>
              <a:t>Кулинария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776" y="3104583"/>
            <a:ext cx="842645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4267" dirty="0">
                <a:solidFill>
                  <a:prstClr val="white"/>
                </a:solidFill>
                <a:latin typeface="Roboto Slab"/>
              </a:rPr>
              <a:t>Микроорганизмы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916239" y="1829211"/>
            <a:ext cx="3311525" cy="0"/>
          </a:xfrm>
          <a:prstGeom prst="line">
            <a:avLst/>
          </a:prstGeom>
          <a:ln w="19050" cap="rnd">
            <a:solidFill>
              <a:srgbClr val="57200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C035F50-AA47-4837-A533-E8CB37F1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239" y="4406900"/>
            <a:ext cx="3311525" cy="1902419"/>
          </a:xfrm>
        </p:spPr>
        <p:txBody>
          <a:bodyPr>
            <a:normAutofit/>
          </a:bodyPr>
          <a:lstStyle/>
          <a:p>
            <a:pPr algn="ctr"/>
            <a:r>
              <a:rPr lang="ru-RU" sz="2400" cap="none" dirty="0"/>
              <a:t>Подготовила</a:t>
            </a:r>
            <a:br>
              <a:rPr lang="ru-RU" sz="2400" cap="none" dirty="0"/>
            </a:br>
            <a:r>
              <a:rPr lang="ru-RU" sz="2400" cap="none" dirty="0"/>
              <a:t>учитель технологии</a:t>
            </a:r>
            <a:br>
              <a:rPr lang="ru-RU" sz="2400" cap="none" dirty="0"/>
            </a:br>
            <a:r>
              <a:rPr lang="ru-RU" sz="2400" cap="none" dirty="0"/>
              <a:t>средней школы № 80</a:t>
            </a:r>
            <a:br>
              <a:rPr lang="ru-RU" sz="2400" cap="none" dirty="0"/>
            </a:br>
            <a:r>
              <a:rPr lang="ru-RU" sz="2400" cap="none" dirty="0" err="1"/>
              <a:t>Косенкина</a:t>
            </a:r>
            <a:r>
              <a:rPr lang="ru-RU" sz="2400" cap="none" dirty="0"/>
              <a:t> О.Ю.</a:t>
            </a:r>
            <a:br>
              <a:rPr lang="ru-RU" sz="2400" cap="none" dirty="0"/>
            </a:br>
            <a:r>
              <a:rPr lang="ru-RU" sz="1600" cap="none" dirty="0"/>
              <a:t>2023-2024 учебный год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92690B-87A8-4AFA-887D-78C0BF4BA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988595"/>
            <a:ext cx="7772400" cy="2880565"/>
          </a:xfrm>
        </p:spPr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Slab"/>
                <a:ea typeface="+mn-ea"/>
                <a:cs typeface="+mn-cs"/>
              </a:rPr>
              <a:t>7 класс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00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Что мы знаем о правильном питании?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37" y="692696"/>
            <a:ext cx="2828183" cy="253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5" y="2708920"/>
            <a:ext cx="2423472" cy="170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58890"/>
            <a:ext cx="4336494" cy="217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90061"/>
            <a:ext cx="3528392" cy="321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29686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9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/>
              <a:t>Микроорганизмы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01791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26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/>
              <a:t>Микроорганизмы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87790"/>
            <a:ext cx="2042160" cy="143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4" y="2170777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32651"/>
            <a:ext cx="2333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7924" y="1701819"/>
            <a:ext cx="27895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Плесневый грибок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387790"/>
            <a:ext cx="29073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Дрожжевой грибок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80344" y="1009322"/>
            <a:ext cx="2228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Сальмонелла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50172" y="3945830"/>
            <a:ext cx="36849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Золотистый стафилококк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156957"/>
            <a:ext cx="22533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Ботулинус</a:t>
            </a:r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3770" y="5080287"/>
            <a:ext cx="2645853" cy="138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74" y="189203"/>
            <a:ext cx="8903322" cy="666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29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08" y="5422181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08" y="4941168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08" y="3428206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08" y="2947193"/>
            <a:ext cx="4810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4872608" y="2204864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ru-RU" dirty="0"/>
              <a:t>Пищевые отравления</a:t>
            </a:r>
            <a:br>
              <a:rPr lang="ru-RU" dirty="0"/>
            </a:br>
            <a:r>
              <a:rPr lang="ru-RU" dirty="0"/>
              <a:t>бактериальные и инфекционные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84784"/>
            <a:ext cx="4040188" cy="639762"/>
          </a:xfrm>
          <a:solidFill>
            <a:srgbClr val="FFC000"/>
          </a:solidFill>
        </p:spPr>
        <p:txBody>
          <a:bodyPr/>
          <a:lstStyle/>
          <a:p>
            <a:r>
              <a:rPr lang="ru-RU" dirty="0"/>
              <a:t>Признаки отравления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Боли в животе</a:t>
            </a:r>
          </a:p>
          <a:p>
            <a:r>
              <a:rPr lang="ru-RU" dirty="0">
                <a:solidFill>
                  <a:srgbClr val="C00000"/>
                </a:solidFill>
              </a:rPr>
              <a:t>Диарея</a:t>
            </a:r>
          </a:p>
          <a:p>
            <a:r>
              <a:rPr lang="ru-RU" dirty="0">
                <a:solidFill>
                  <a:srgbClr val="C00000"/>
                </a:solidFill>
              </a:rPr>
              <a:t>Тошнота</a:t>
            </a:r>
          </a:p>
          <a:p>
            <a:r>
              <a:rPr lang="ru-RU" dirty="0">
                <a:solidFill>
                  <a:srgbClr val="C00000"/>
                </a:solidFill>
              </a:rPr>
              <a:t>Рвота</a:t>
            </a:r>
          </a:p>
          <a:p>
            <a:r>
              <a:rPr lang="ru-RU" dirty="0">
                <a:solidFill>
                  <a:srgbClr val="C00000"/>
                </a:solidFill>
              </a:rPr>
              <a:t>Головная боль и головокружения</a:t>
            </a:r>
          </a:p>
          <a:p>
            <a:r>
              <a:rPr lang="ru-RU" dirty="0">
                <a:solidFill>
                  <a:srgbClr val="C00000"/>
                </a:solidFill>
              </a:rPr>
              <a:t>Потеря сознания и бред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484784"/>
            <a:ext cx="4824536" cy="63976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dirty="0"/>
              <a:t>Первая помощь при отравлении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1</a:t>
            </a:r>
            <a:r>
              <a:rPr lang="ru-RU" dirty="0">
                <a:solidFill>
                  <a:srgbClr val="FFC000"/>
                </a:solidFill>
              </a:rPr>
              <a:t>. узнать продукты последнего приема пищи</a:t>
            </a:r>
          </a:p>
          <a:p>
            <a:r>
              <a:rPr lang="ru-RU" dirty="0">
                <a:solidFill>
                  <a:srgbClr val="FF0000"/>
                </a:solidFill>
              </a:rPr>
              <a:t>2. вызвать скорую!</a:t>
            </a:r>
          </a:p>
          <a:p>
            <a:r>
              <a:rPr lang="ru-RU" dirty="0"/>
              <a:t>3</a:t>
            </a:r>
            <a:r>
              <a:rPr lang="ru-RU" dirty="0">
                <a:solidFill>
                  <a:srgbClr val="FFC000"/>
                </a:solidFill>
              </a:rPr>
              <a:t>. обильное питье (1 Литр теплой кипяченой воды) и абсорбенты (уголь, марганцовка)</a:t>
            </a:r>
          </a:p>
          <a:p>
            <a:r>
              <a:rPr lang="ru-RU" dirty="0"/>
              <a:t>4</a:t>
            </a:r>
            <a:r>
              <a:rPr lang="ru-RU" dirty="0">
                <a:solidFill>
                  <a:srgbClr val="FFC000"/>
                </a:solidFill>
              </a:rPr>
              <a:t>. вызвать рвоту</a:t>
            </a:r>
          </a:p>
          <a:p>
            <a:r>
              <a:rPr lang="ru-RU" dirty="0"/>
              <a:t>5</a:t>
            </a:r>
            <a:r>
              <a:rPr lang="ru-RU" dirty="0">
                <a:solidFill>
                  <a:srgbClr val="FFC000"/>
                </a:solidFill>
              </a:rPr>
              <a:t>. уложить на бок</a:t>
            </a:r>
          </a:p>
        </p:txBody>
      </p:sp>
    </p:spTree>
    <p:extLst>
      <p:ext uri="{BB962C8B-B14F-4D97-AF65-F5344CB8AC3E}">
        <p14:creationId xmlns:p14="http://schemas.microsoft.com/office/powerpoint/2010/main" val="207571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105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Roboto Slab</vt:lpstr>
      <vt:lpstr>Тема Office</vt:lpstr>
      <vt:lpstr>Подготовила учитель технологии средней школы № 80 Косенкина О.Ю. 2023-2024 учебный год</vt:lpstr>
      <vt:lpstr>Что мы знаем о правильном питании?</vt:lpstr>
      <vt:lpstr>Микроорганизмы </vt:lpstr>
      <vt:lpstr>Микроорганизмы </vt:lpstr>
      <vt:lpstr>Презентация PowerPoint</vt:lpstr>
      <vt:lpstr>Пищевые отравления бактериальные и инфекционные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кабинета 301</dc:creator>
  <cp:lastModifiedBy>Ирина Викторовна Тугаринова</cp:lastModifiedBy>
  <cp:revision>12</cp:revision>
  <cp:lastPrinted>2023-11-14T13:16:51Z</cp:lastPrinted>
  <dcterms:created xsi:type="dcterms:W3CDTF">2023-11-13T13:20:16Z</dcterms:created>
  <dcterms:modified xsi:type="dcterms:W3CDTF">2023-11-14T13:26:15Z</dcterms:modified>
</cp:coreProperties>
</file>