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7" r:id="rId3"/>
    <p:sldId id="260" r:id="rId4"/>
    <p:sldId id="262" r:id="rId5"/>
    <p:sldId id="276" r:id="rId6"/>
    <p:sldId id="267" r:id="rId7"/>
    <p:sldId id="264" r:id="rId8"/>
    <p:sldId id="265" r:id="rId9"/>
    <p:sldId id="269" r:id="rId10"/>
    <p:sldId id="275" r:id="rId11"/>
    <p:sldId id="270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2400" cy="2376264"/>
          </a:xfrm>
        </p:spPr>
        <p:txBody>
          <a:bodyPr>
            <a:normAutofit fontScale="92500"/>
          </a:bodyPr>
          <a:lstStyle/>
          <a:p>
            <a:pPr algn="l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АУЕ </a:t>
            </a: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грозит распространением уголовной идеологии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среди подростков 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4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«</a:t>
            </a:r>
            <a:r>
              <a:rPr lang="ru-RU" sz="6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груминг</a:t>
            </a: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6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защитить детей в сети?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4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обозначает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поведение преступников, когда они завоевывают доверие несовершеннолетних с целью встретиться или принудить к онлайн-обмену сексуальным контентом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Груминг</a:t>
            </a:r>
            <a:r>
              <a: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816424" cy="254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01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370379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осуществляют общение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мессенджерах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электронной почте</a:t>
            </a:r>
          </a:p>
          <a:p>
            <a:pPr marL="109728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манипулируют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действиями ребенка, используя 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слабости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Киберпреступники</a:t>
            </a:r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4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ребенок только начинает исследовать интернет, лучше не разрешать подключаться к сети без присутствия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Узнавать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чем дети занимаются в сети, и регулярно напоминать о правилах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базовых правилах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кибербезопасности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Объяснить,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реагировать, если незнакомый человек пишет им в социальных сетях; какие параметры конфиденциальности нужно настроить и почему 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Обращайте внимание на поведение подростка.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 насторожить, если поведение ребенка радикально меняется: он становится нервным, никогда не оставляет свой мобильный телефон без присмотра или часто прячется вместе с ним.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Создавайте комфортную, доверительную атмосферу — так подростку будет легче начать разговор. Ваша первая реакция может иметь решающее значение: вместо того, чтобы полностью запрещать пользоваться интернетом и ссориться, нужно обеспечить ребенку помощь профессионалов, побудить его рассказать о своем опыте.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ваши подозрения подтверждаются, сохраните все доказательства неприемлемого общения и сообщите об этом в полицию.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Как защитить детей в интернете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6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Ребенок, который доверится незнакомому взрослому, может серьезно пострадать.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901769"/>
          </a:xfrm>
        </p:spPr>
        <p:txBody>
          <a:bodyPr rtlCol="0">
            <a:normAutofit fontScale="90000"/>
          </a:bodyPr>
          <a:lstStyle/>
          <a:p>
            <a:pPr algn="ctr" fontAlgn="base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>АУЕ – страна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>из трех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  <a:t>букв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neuecyr"/>
              </a:rPr>
            </a:br>
            <a:r>
              <a:rPr lang="ru-RU" b="1" dirty="0" smtClean="0">
                <a:solidFill>
                  <a:srgbClr val="FFFFFF"/>
                </a:solidFill>
                <a:latin typeface="helveticaneuecyr"/>
              </a:rPr>
              <a:t>.</a:t>
            </a:r>
            <a:r>
              <a:rPr lang="ru-RU" dirty="0" smtClean="0"/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Арестантско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>– </a:t>
            </a:r>
            <a:r>
              <a:rPr lang="ru-RU" sz="2700" dirty="0" err="1">
                <a:solidFill>
                  <a:srgbClr val="0070C0"/>
                </a:solidFill>
              </a:rPr>
              <a:t>уркаганское</a:t>
            </a:r>
            <a:r>
              <a:rPr lang="ru-RU" sz="2700" dirty="0">
                <a:solidFill>
                  <a:srgbClr val="0070C0"/>
                </a:solidFill>
              </a:rPr>
              <a:t> единство 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(</a:t>
            </a:r>
            <a:r>
              <a:rPr lang="ru-RU" sz="2700" dirty="0">
                <a:solidFill>
                  <a:srgbClr val="0070C0"/>
                </a:solidFill>
              </a:rPr>
              <a:t>Арестантский уклад един</a:t>
            </a:r>
            <a:r>
              <a:rPr lang="ru-RU" sz="2700" dirty="0" smtClean="0">
                <a:solidFill>
                  <a:srgbClr val="0070C0"/>
                </a:solidFill>
              </a:rPr>
              <a:t>)</a:t>
            </a: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543800" cy="936104"/>
          </a:xfrm>
        </p:spPr>
        <p:txBody>
          <a:bodyPr rtlCol="0">
            <a:normAutofit lnSpcReduction="10000"/>
          </a:bodyPr>
          <a:lstStyle/>
          <a:p>
            <a:pPr algn="ctr"/>
            <a:r>
              <a:rPr lang="ru-RU" sz="2800" b="1" dirty="0" smtClean="0"/>
              <a:t>Воровские </a:t>
            </a:r>
            <a:r>
              <a:rPr lang="ru-RU" sz="2800" b="1" dirty="0"/>
              <a:t>понятия стали частью субкультуры </a:t>
            </a:r>
            <a:r>
              <a:rPr lang="ru-RU" sz="2800" b="1" dirty="0" smtClean="0"/>
              <a:t>подростков</a:t>
            </a:r>
          </a:p>
          <a:p>
            <a:endParaRPr lang="ru-RU" sz="1900" b="1" dirty="0" smtClean="0"/>
          </a:p>
          <a:p>
            <a:endParaRPr lang="ru-RU" sz="3600" b="1" dirty="0" smtClean="0"/>
          </a:p>
          <a:p>
            <a:endParaRPr lang="ru-RU" sz="3600" b="1" dirty="0"/>
          </a:p>
          <a:p>
            <a:pPr rtl="0"/>
            <a:endParaRPr lang="ru-RU" dirty="0"/>
          </a:p>
        </p:txBody>
      </p:sp>
      <p:pic>
        <p:nvPicPr>
          <p:cNvPr id="1026" name="Picture 2" descr="Ð§ÑÐ¾ Ð·Ð½Ð°ÑÐ¸Ñ ÐÐ£Ð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3238500" cy="2419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Чем опасны?</a:t>
            </a:r>
            <a:endParaRPr lang="ru-RU" dirty="0"/>
          </a:p>
        </p:txBody>
      </p:sp>
      <p:pic>
        <p:nvPicPr>
          <p:cNvPr id="4" name="Picture 2" descr="ÐÐÐ Ð£Ð®Ð¢  ÐÐÐÐÐÐÐ®Ð¢ ÐÐ«ÐÐÐÐÐ®Ð¢ ÐÐÐÐ¬ÐÐ ÐÐ ÐÐÐ¯Ð¢ Ð£ÐÐÐÐÐ®Ð¢ ÐÐÐÐÐÐÐ®Ð¢ ÐÐÐ¡ÐÐÐ£Ð®Ð¢ ÐÐÐÐ£ÐÐÐÐÐ®Ð¢ Ð¨ÐÐÐ¢ÐÐÐÐ Ð£Ð®Ð¢ Ð§ÐÐ ÐÐÐÐ¡ÐÐ«?  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Ð¡ÐÐ ÑÐµÐ³ÑÐ»ÑÑÐ½Ð¾ ÑÐ¾Ð¾Ð±ÑÐ°ÐµÑ Ð¾ Ð·Ð²ÐµÑÑÑÐ²Ð°Ñ Ð¼Ð¾Ð»Ð¾Ð´ÐµÐ¶Ð½Ð¾Ð¹ ÐºÑÐ¸Ð¼Ð¸Ð½Ð°Ð»ÑÐ½Ð¾Ð¹ Ð³ÑÑÐ¿Ð¿Ð¸ÑÐ¾Ð²ÐºÐ¸ ÐÐ£Ð Ð² ÑÐµÐ³Ð¸Ð¾Ð½Ð°Ñ Ð Ð¤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243408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Родители, которые пьют, употребляют наркотики, нередко сами толкают детей за черту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закона</a:t>
            </a:r>
          </a:p>
          <a:p>
            <a:pPr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подросткового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возраста: романтизация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многих событий и действий, которые недоступны или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запретны</a:t>
            </a:r>
          </a:p>
          <a:p>
            <a:pPr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Дети задумываются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 смысле жизни. Они ищут себя, ищут способы самореализации, самовыражения.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Потребность―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быть «своим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12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щут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ту группу, которая примет их, в которой они смогут чувствовать себя комфортно и уверенно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/>
          </a:p>
          <a:p>
            <a:pPr marL="109728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отвечает всем требованиям подросткового возраста – это закрытое сообщество единомышленников, покрытое мраком таинственности и манящей запрещенности. 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31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возникают субкультуры такого рода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5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ÐÐÐ ÐÐ£Ð®Ð¢â¦   - Ð§ÐÐ ÐÐ Ð¡ÐÐ¦ÐÐÐÐ¬ÐÐ«Ð Ð¡ÐÐ¢Ð -Ð¤ÐÐÐ¬ÐÐ«,Ð¡ÐÐ ÐÐÐÐ« ÐÐ©Ð£Ð¢ ÐÐ¡ÐÐÐÐÐÐ¢ÐÐÐÐ: Â«ÑÑÐ¶Ð¸Ð¼Ð¸ ÑÑÐºÐ°Ð¼Ð¸Â» ÐÐ¾Ð³Ð´Ð° ÑÐµÐ»Ð¾Ð²ÐµÐº Ð½Ðµ Ð¼Ð¾Ð¶ÐµÑ Ð´Ð°ÑÑ ÑÐ¾, ÑÑÐ¾ Ð¿ÑÐ¾ÑÑÑ ,ÐµÐ³Ð¾ Ð¶Ð´ÐµÑ Ð¸Ð·Ð½Ð°ÑÐ¸Ð»Ð¾Ð²Ð°Ð½Ð¸Ðµ Ð¸ Ð´Ð¾Ð²ÐµÐ´ÐµÐ½Ð¸Ðµ Ð´Ð¾ ÑÐ°Ð¼Ð¾ÑÐ±Ð¸Ð¹ÑÑÐ²Ð° 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260648"/>
            <a:ext cx="8064896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 блатной жаргон;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знакомых людей есть люди, отбывающие наказание;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Живут «по понятиям», интересуются блатной романтикой, слушают шансон;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Заставляют детей сдавать деньги для зоны на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Поощряйте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подростке независимость и ответственность;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открыто обсуждайте семейные и внутренние проблемы детей;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обязательно содействуйте преодолению препятствий;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научите ребёнка относится с подозрением к посторонним лицам, которые пытаются с ним заговорить, сделать подарок или прокатить на машине, постарайтесь избегать ситуации, когда он может остаться с данным лицом наедине;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разговаривайте с ребёнком о событиях прошедшего дня, будьте в курсе пережитых им моментов, серьёзно воспринимайте разговоры о встревоживших ребёнка обстоятельств, в том числе о фактах применения насилия;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родители должны помнить о необходимости общения с учителем ребёнка по поводу того, как ребёнок себя ведёт и как он общается с другими детьми.</a:t>
            </a:r>
          </a:p>
          <a:p>
            <a:pPr>
              <a:buNone/>
            </a:pPr>
            <a:r>
              <a:rPr lang="ru-RU" sz="8000" i="1" dirty="0" smtClean="0"/>
              <a:t> </a:t>
            </a:r>
            <a:endParaRPr lang="ru-RU" sz="8000" dirty="0" smtClean="0"/>
          </a:p>
          <a:p>
            <a:pPr>
              <a:buNone/>
            </a:pPr>
            <a:r>
              <a:rPr lang="ru-RU" sz="8000" i="1" dirty="0" smtClean="0"/>
              <a:t> </a:t>
            </a:r>
            <a:endParaRPr lang="ru-RU" sz="8000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Профилактические меры противодействия криминальной субкультуре подростков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(рекомендации для родителей).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 ÐÐ¢ÐÐ: Ð ÐÐÐ ÐÐ£Ð® ÐÐ§ÐÐ ÐÐÐ¬ Ð·Ð°Ð´Ð°Ð´Ð¸Ð¼ ÑÐµÐ±Ðµ Ð²Ð¾Ð¿ÑÐ¾ÑÑ: - Ð§ÐµÐ¼ Ð·Ð°Ð½Ð¸Ð¼Ð°ÐµÑÑÑ Ð¼Ð¾Ð¹ ÑÐµÐ±ÐµÐ½Ð¾Ðº Ð² ÑÐ²Ð¾Ð±Ð¾Ð´Ð½Ð¾Ðµ Ð²ÑÐµÐ¼Ñ? -Ð¡ ÐºÐµÐ¼ Ð¾Ð±ÑÐ°ÐµÑÑÑ Ð² ÑÐ¾ÑÐ¸Ð°Ð»ÑÐ½ÑÑ ÑÐµÑÑÑ? -ÐÐ°ÐºÐ¾Ðµ Ñ Ð½ÐµÐ³Ð¾ Ð¾ÑÐ½Ð¾ÑÐµÐ½Ð¸Ðµ Ðº Ð¿ÑÐµÑÑÑÐ¿Ð½Ð¾ÑÑÐ¸, Ðº ÑÑÑÐµÐ¼Ð½ÑÐ¼ Ð·Ð°ÐºÐ¾Ð½Ð°Ð¼? (ÐµÑÑÑ ÑÑÐ°ÑÐ¸ÑÑÐ¸ÐºÐ° Ð¾ Ð¿ÑÐ¸Ð²Ð»ÐµÐºÐ°ÑÐµÐ»ÑÐ½Ð¾ÑÑÐ¸ Ð²Ð¾ÑÐ¾Ð²ÑÐºÐ¸Ñ Ð·Ð°ÐºÐ¾Ð½Ð¾Ð² Ð´Ð»Ñ Ð¿Ð¾Ð´ÑÐ¾ÑÑÐºÐ¾Ð², Ð¶ÐµÑÑÑ, Ð²ÑÑÐ°Ð¶ÐµÐ½Ð¸Ñ) -ÐÐ°ÐºÐ¸Ð¼ Ð¿ÑÐ¸Ð¼ÐµÑÐ¾Ð¼ Ñ ÑÐ²Ð»ÑÑÑÑ Ð´Ð»Ñ ÑÐ²Ð¾ÐµÐ³Ð¾ ÑÐµÐ±ÐµÐ½ÐºÐ°? -ÐÐÐÐÐÐÐÐ¡Ð¯ ÐÐ ÐÐÐ Ð ÐÐÐÐÐÐ?(ÐÐÐÐÐÐ£ÐÐ¡Ð¯, Ð£ÐÐÐÐÐÐ¢ ÐÐ ÐÐÐÐ, ÐÐ ÐÐÐÐÐÐ®Ð¢ ÐÐÐ©Ð)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345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Презентация PowerPoint</vt:lpstr>
      <vt:lpstr>     АУЕ – страна из трех букв . Арестантско – уркаганское единство  (Арестантский уклад един)</vt:lpstr>
      <vt:lpstr>Чем опасны?</vt:lpstr>
      <vt:lpstr>Презентация PowerPoint</vt:lpstr>
      <vt:lpstr> Почему возникают субкультуры такого рода </vt:lpstr>
      <vt:lpstr>Презентация PowerPoint</vt:lpstr>
      <vt:lpstr>ПРИЗНАКИ</vt:lpstr>
      <vt:lpstr>Профилактические меры противодействия криминальной субкультуре подростков (рекомендации для родителей).</vt:lpstr>
      <vt:lpstr>Презентация PowerPoint</vt:lpstr>
      <vt:lpstr>Презентация PowerPoint</vt:lpstr>
      <vt:lpstr>«Груминг»</vt:lpstr>
      <vt:lpstr>Киберпреступники</vt:lpstr>
      <vt:lpstr>Как защитить детей в интернете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АУЕ – страна из трех букв.</dc:title>
  <dc:creator>Ирина</dc:creator>
  <cp:lastModifiedBy>Организаторы</cp:lastModifiedBy>
  <cp:revision>35</cp:revision>
  <dcterms:created xsi:type="dcterms:W3CDTF">2019-01-17T14:04:22Z</dcterms:created>
  <dcterms:modified xsi:type="dcterms:W3CDTF">2020-09-22T10:46:55Z</dcterms:modified>
</cp:coreProperties>
</file>